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6.svg" ContentType="image/svg+xml"/>
  <Override PartName="/ppt/media/image21.svg" ContentType="image/svg+xml"/>
  <Override PartName="/ppt/media/image23.svg" ContentType="image/svg+xml"/>
  <Override PartName="/ppt/media/image26.svg" ContentType="image/svg+xml"/>
  <Override PartName="/ppt/media/image28.svg" ContentType="image/svg+xml"/>
  <Override PartName="/ppt/media/image3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5"/>
  </p:notesMasterIdLst>
  <p:sldIdLst>
    <p:sldId id="258" r:id="rId4"/>
    <p:sldId id="259" r:id="rId6"/>
    <p:sldId id="472" r:id="rId7"/>
    <p:sldId id="271" r:id="rId8"/>
    <p:sldId id="470" r:id="rId9"/>
    <p:sldId id="360" r:id="rId10"/>
    <p:sldId id="260" r:id="rId11"/>
    <p:sldId id="411" r:id="rId12"/>
    <p:sldId id="412" r:id="rId13"/>
    <p:sldId id="296" r:id="rId14"/>
    <p:sldId id="416" r:id="rId15"/>
    <p:sldId id="297" r:id="rId16"/>
    <p:sldId id="417" r:id="rId17"/>
    <p:sldId id="277" r:id="rId18"/>
    <p:sldId id="391" r:id="rId19"/>
    <p:sldId id="392" r:id="rId20"/>
    <p:sldId id="393" r:id="rId21"/>
    <p:sldId id="394" r:id="rId22"/>
    <p:sldId id="298" r:id="rId23"/>
    <p:sldId id="300" r:id="rId24"/>
    <p:sldId id="301" r:id="rId25"/>
    <p:sldId id="299" r:id="rId26"/>
    <p:sldId id="332" r:id="rId27"/>
    <p:sldId id="279" r:id="rId28"/>
    <p:sldId id="280" r:id="rId29"/>
    <p:sldId id="383" r:id="rId30"/>
    <p:sldId id="281" r:id="rId31"/>
    <p:sldId id="289" r:id="rId32"/>
    <p:sldId id="290" r:id="rId33"/>
    <p:sldId id="291" r:id="rId34"/>
    <p:sldId id="292" r:id="rId35"/>
    <p:sldId id="266" r:id="rId36"/>
    <p:sldId id="264"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0" Type="http://schemas.openxmlformats.org/officeDocument/2006/relationships/customXml" Target="../customXml/item9.xml"/><Relationship Id="rId5" Type="http://schemas.openxmlformats.org/officeDocument/2006/relationships/notesMaster" Target="notesMasters/notesMaster1.xml"/><Relationship Id="rId49" Type="http://schemas.openxmlformats.org/officeDocument/2006/relationships/customXml" Target="../customXml/item8.xml"/><Relationship Id="rId48" Type="http://schemas.openxmlformats.org/officeDocument/2006/relationships/customXml" Target="../customXml/item7.xml"/><Relationship Id="rId47" Type="http://schemas.openxmlformats.org/officeDocument/2006/relationships/customXml" Target="../customXml/item6.xml"/><Relationship Id="rId46" Type="http://schemas.openxmlformats.org/officeDocument/2006/relationships/customXml" Target="../customXml/item5.xml"/><Relationship Id="rId45" Type="http://schemas.openxmlformats.org/officeDocument/2006/relationships/customXml" Target="../customXml/item4.xml"/><Relationship Id="rId44" Type="http://schemas.openxmlformats.org/officeDocument/2006/relationships/customXml" Target="../customXml/item3.xml"/><Relationship Id="rId43" Type="http://schemas.openxmlformats.org/officeDocument/2006/relationships/customXml" Target="../customXml/item2.xml"/><Relationship Id="rId42" Type="http://schemas.openxmlformats.org/officeDocument/2006/relationships/customXml" Target="../customXml/item1.xml"/><Relationship Id="rId41" Type="http://schemas.openxmlformats.org/officeDocument/2006/relationships/customXmlProps" Target="../customXml/itemProps25.xml"/><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altLang="zh-CN" b="1">
                <a:sym typeface="+mn-ea"/>
              </a:rPr>
              <a:t>Definition of Spectrum Sensing:</a:t>
            </a:r>
            <a:r>
              <a:rPr lang="en-US" altLang="zh-CN">
                <a:sym typeface="+mn-ea"/>
              </a:rPr>
              <a:t> Identifying the availability and non availability of wireless or radio communication networks in particular frequency bands.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Problem with Traditional Frequency Allocation:</a:t>
            </a:r>
            <a:r>
              <a:rPr lang="en-US" altLang="zh-CN">
                <a:sym typeface="+mn-ea"/>
              </a:rPr>
              <a:t> Traditional frequency allocation schemes may fail to meet high data rate demands, leading to inefficient use of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Spectrum Resource Utilization:</a:t>
            </a:r>
            <a:r>
              <a:rPr lang="en-US" altLang="zh-CN">
                <a:sym typeface="+mn-ea"/>
              </a:rPr>
              <a:t> Unused spectrum resources can be allocated to other communication systems in need, like 5G NR (New Radio) and LTE (Long-Term Evolution).</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Importance for 5G NR and LTE:</a:t>
            </a:r>
            <a:r>
              <a:rPr lang="en-US" altLang="zh-CN">
                <a:sym typeface="+mn-ea"/>
              </a:rPr>
              <a:t> Spectrum sensing has become a key topic for 5G NR and LTE, with a focus on managing and optimizing the use of limited spectrum resources.</a:t>
            </a:r>
            <a:endParaRPr lang="en-US" altLang="zh-CN"/>
          </a:p>
          <a:p>
            <a:pPr marL="0" indent="0" algn="just">
              <a:buFont typeface="Arial" panose="020B0604020202020204" pitchFamily="34" charset="0"/>
              <a:buNone/>
            </a:pPr>
            <a:endParaRPr lang="en-US" altLang="zh-CN"/>
          </a:p>
          <a:p>
            <a:pPr marL="285750" indent="-285750" algn="just">
              <a:buFont typeface="Arial" panose="020B0604020202020204" pitchFamily="34" charset="0"/>
              <a:buChar char="•"/>
            </a:pPr>
            <a:r>
              <a:rPr lang="en-US" altLang="zh-CN" b="1">
                <a:sym typeface="+mn-ea"/>
              </a:rPr>
              <a:t>Challenges and Focus Areas:</a:t>
            </a:r>
            <a:r>
              <a:rPr lang="en-US" altLang="zh-CN">
                <a:sym typeface="+mn-ea"/>
              </a:rPr>
              <a:t> The main challenge is enhancing the performance of monitoring and managing limited spectrum resources more effectively.</a:t>
            </a:r>
            <a:endParaRPr lang="en-US" altLang="zh-CN"/>
          </a:p>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17-19, October, 2024, Ho Chi Minh</a:t>
            </a: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t>Co-Authors: Mr. Duy-Huan Nguyen, Dr. Toan-Van Nguyen, Dr. Thien Huynh-The</a:t>
            </a: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17-19, October, 2024, Ho Chi Minh</a:t>
            </a: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t>Co-Authors: Mr. Duy-Huan Nguyen, Dr. Toan-Van Nguyen, Dr. Thien Huynh-The</a:t>
            </a: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sv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6.sv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9" Type="http://schemas.openxmlformats.org/officeDocument/2006/relationships/image" Target="../media/image30.svg"/><Relationship Id="rId8" Type="http://schemas.openxmlformats.org/officeDocument/2006/relationships/image" Target="../media/image29.png"/><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19.jpeg"/><Relationship Id="rId11" Type="http://schemas.openxmlformats.org/officeDocument/2006/relationships/notesSlide" Target="../notesSlides/notesSlide17.xml"/><Relationship Id="rId10" Type="http://schemas.openxmlformats.org/officeDocument/2006/relationships/slideLayout" Target="../slideLayouts/slideLayout2.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34.png"/><Relationship Id="rId7" Type="http://schemas.openxmlformats.org/officeDocument/2006/relationships/tags" Target="../tags/tag7.xml"/><Relationship Id="rId6" Type="http://schemas.openxmlformats.org/officeDocument/2006/relationships/image" Target="../media/image33.png"/><Relationship Id="rId5" Type="http://schemas.openxmlformats.org/officeDocument/2006/relationships/tags" Target="../tags/tag6.xml"/><Relationship Id="rId44" Type="http://schemas.openxmlformats.org/officeDocument/2006/relationships/notesSlide" Target="../notesSlides/notesSlide19.xml"/><Relationship Id="rId43" Type="http://schemas.openxmlformats.org/officeDocument/2006/relationships/slideLayout" Target="../slideLayouts/slideLayout2.xml"/><Relationship Id="rId42" Type="http://schemas.openxmlformats.org/officeDocument/2006/relationships/image" Target="../media/image51.png"/><Relationship Id="rId41" Type="http://schemas.openxmlformats.org/officeDocument/2006/relationships/tags" Target="../tags/tag24.xml"/><Relationship Id="rId40" Type="http://schemas.openxmlformats.org/officeDocument/2006/relationships/image" Target="../media/image50.png"/><Relationship Id="rId4" Type="http://schemas.openxmlformats.org/officeDocument/2006/relationships/image" Target="../media/image32.png"/><Relationship Id="rId39" Type="http://schemas.openxmlformats.org/officeDocument/2006/relationships/tags" Target="../tags/tag23.xml"/><Relationship Id="rId38" Type="http://schemas.openxmlformats.org/officeDocument/2006/relationships/image" Target="../media/image49.png"/><Relationship Id="rId37" Type="http://schemas.openxmlformats.org/officeDocument/2006/relationships/tags" Target="../tags/tag22.xml"/><Relationship Id="rId36" Type="http://schemas.openxmlformats.org/officeDocument/2006/relationships/image" Target="../media/image48.png"/><Relationship Id="rId35" Type="http://schemas.openxmlformats.org/officeDocument/2006/relationships/tags" Target="../tags/tag21.xml"/><Relationship Id="rId34" Type="http://schemas.openxmlformats.org/officeDocument/2006/relationships/image" Target="../media/image47.png"/><Relationship Id="rId33" Type="http://schemas.openxmlformats.org/officeDocument/2006/relationships/tags" Target="../tags/tag20.xml"/><Relationship Id="rId32" Type="http://schemas.openxmlformats.org/officeDocument/2006/relationships/image" Target="../media/image46.png"/><Relationship Id="rId31" Type="http://schemas.openxmlformats.org/officeDocument/2006/relationships/tags" Target="../tags/tag19.xml"/><Relationship Id="rId30" Type="http://schemas.openxmlformats.org/officeDocument/2006/relationships/image" Target="../media/image45.png"/><Relationship Id="rId3" Type="http://schemas.openxmlformats.org/officeDocument/2006/relationships/tags" Target="../tags/tag5.xml"/><Relationship Id="rId29" Type="http://schemas.openxmlformats.org/officeDocument/2006/relationships/tags" Target="../tags/tag18.xml"/><Relationship Id="rId28" Type="http://schemas.openxmlformats.org/officeDocument/2006/relationships/image" Target="../media/image44.png"/><Relationship Id="rId27" Type="http://schemas.openxmlformats.org/officeDocument/2006/relationships/tags" Target="../tags/tag17.xml"/><Relationship Id="rId26" Type="http://schemas.openxmlformats.org/officeDocument/2006/relationships/image" Target="../media/image43.png"/><Relationship Id="rId25" Type="http://schemas.openxmlformats.org/officeDocument/2006/relationships/tags" Target="../tags/tag16.xml"/><Relationship Id="rId24" Type="http://schemas.openxmlformats.org/officeDocument/2006/relationships/image" Target="../media/image42.png"/><Relationship Id="rId23" Type="http://schemas.openxmlformats.org/officeDocument/2006/relationships/tags" Target="../tags/tag15.xml"/><Relationship Id="rId22" Type="http://schemas.openxmlformats.org/officeDocument/2006/relationships/image" Target="../media/image41.png"/><Relationship Id="rId21" Type="http://schemas.openxmlformats.org/officeDocument/2006/relationships/tags" Target="../tags/tag14.xml"/><Relationship Id="rId20" Type="http://schemas.openxmlformats.org/officeDocument/2006/relationships/image" Target="../media/image40.png"/><Relationship Id="rId2" Type="http://schemas.openxmlformats.org/officeDocument/2006/relationships/image" Target="../media/image31.png"/><Relationship Id="rId19" Type="http://schemas.openxmlformats.org/officeDocument/2006/relationships/tags" Target="../tags/tag13.xml"/><Relationship Id="rId18" Type="http://schemas.openxmlformats.org/officeDocument/2006/relationships/image" Target="../media/image39.png"/><Relationship Id="rId17" Type="http://schemas.openxmlformats.org/officeDocument/2006/relationships/tags" Target="../tags/tag12.xml"/><Relationship Id="rId16" Type="http://schemas.openxmlformats.org/officeDocument/2006/relationships/image" Target="../media/image38.png"/><Relationship Id="rId15" Type="http://schemas.openxmlformats.org/officeDocument/2006/relationships/tags" Target="../tags/tag11.xml"/><Relationship Id="rId14" Type="http://schemas.openxmlformats.org/officeDocument/2006/relationships/image" Target="../media/image37.png"/><Relationship Id="rId13" Type="http://schemas.openxmlformats.org/officeDocument/2006/relationships/tags" Target="../tags/tag10.xml"/><Relationship Id="rId12" Type="http://schemas.openxmlformats.org/officeDocument/2006/relationships/image" Target="../media/image36.png"/><Relationship Id="rId11" Type="http://schemas.openxmlformats.org/officeDocument/2006/relationships/tags" Target="../tags/tag9.xml"/><Relationship Id="rId10" Type="http://schemas.openxmlformats.org/officeDocument/2006/relationships/image" Target="../media/image35.png"/><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3.xml"/><Relationship Id="rId7" Type="http://schemas.openxmlformats.org/officeDocument/2006/relationships/image" Target="../media/image10.png"/><Relationship Id="rId6" Type="http://schemas.openxmlformats.org/officeDocument/2006/relationships/tags" Target="../tags/tag2.xml"/><Relationship Id="rId5" Type="http://schemas.openxmlformats.org/officeDocument/2006/relationships/image" Target="../media/image9.png"/><Relationship Id="rId4" Type="http://schemas.openxmlformats.org/officeDocument/2006/relationships/tags" Target="../tags/tag1.xml"/><Relationship Id="rId3" Type="http://schemas.openxmlformats.org/officeDocument/2006/relationships/image" Target="../media/image8.png"/><Relationship Id="rId2" Type="http://schemas.openxmlformats.org/officeDocument/2006/relationships/image" Target="../media/image7.png"/><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Text Box 12"/>
          <p:cNvSpPr txBox="1"/>
          <p:nvPr/>
        </p:nvSpPr>
        <p:spPr>
          <a:xfrm>
            <a:off x="199390" y="2435225"/>
            <a:ext cx="12118340" cy="460375"/>
          </a:xfrm>
          <a:prstGeom prst="rect">
            <a:avLst/>
          </a:prstGeom>
        </p:spPr>
        <p:txBody>
          <a:bodyPr wrap="square">
            <a:spAutoFit/>
          </a:bodyPr>
          <a:p>
            <a:r>
              <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rPr>
              <a:t>Enhancing Spectrum Sensing For 5G and LTE With Improved U-Net Architecture </a:t>
            </a:r>
            <a:endParaRPr lang="en-US" altLang="zh-CN" sz="2400" b="1">
              <a:solidFill>
                <a:schemeClr val="accent1"/>
              </a:solidFill>
              <a:effectLst>
                <a:outerShdw blurRad="38100" dist="25400" dir="5400000" algn="ctr" rotWithShape="0">
                  <a:srgbClr val="6E747A">
                    <a:alpha val="43000"/>
                  </a:srgbClr>
                </a:outerShdw>
              </a:effectLst>
              <a:latin typeface="+mj-lt"/>
              <a:ea typeface="NimbusRomNo9L"/>
              <a:cs typeface="+mj-lt"/>
            </a:endParaRPr>
          </a:p>
        </p:txBody>
      </p:sp>
      <p:sp>
        <p:nvSpPr>
          <p:cNvPr id="14" name="Text Box 13"/>
          <p:cNvSpPr txBox="1"/>
          <p:nvPr/>
        </p:nvSpPr>
        <p:spPr>
          <a:xfrm>
            <a:off x="635" y="3261360"/>
            <a:ext cx="12174855" cy="1322070"/>
          </a:xfrm>
          <a:prstGeom prst="rect">
            <a:avLst/>
          </a:prstGeom>
        </p:spPr>
        <p:txBody>
          <a:bodyPr wrap="square">
            <a:spAutoFit/>
          </a:bodyPr>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Mr. Duy-Huan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Toan-Van Nguyen</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 Dr. Thien Huynh-The</a:t>
            </a: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endPar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Department of Computer and Communications Engineering, HCMC University of Technology and Education,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School of Computer Science and Engineering, International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i="1">
                <a:solidFill>
                  <a:schemeClr val="tx1"/>
                </a:solidFill>
                <a:effectLst>
                  <a:outerShdw blurRad="38100" dist="19050" dir="2700000" algn="tl" rotWithShape="0">
                    <a:schemeClr val="dk1">
                      <a:alpha val="40000"/>
                    </a:schemeClr>
                  </a:outerShdw>
                </a:effectLst>
                <a:latin typeface="Arial" panose="020B0604020202020204" pitchFamily="34" charset="0"/>
                <a:ea typeface="CMSY8"/>
                <a:cs typeface="Arial" panose="020B0604020202020204" pitchFamily="34" charset="0"/>
              </a:rPr>
              <a:t>‡ </a:t>
            </a: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Vietnam National University, Ho Chi Minh City, Vietnam.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a:p>
            <a:pPr algn="ctr"/>
            <a:r>
              <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rPr>
              <a:t>Email: huan2931@gmail.com, vannguyentoan@gmail.com, thienht@hcmute.edu.vn </a:t>
            </a:r>
            <a:endParaRPr lang="en-US" altLang="zh-CN" sz="1600">
              <a:solidFill>
                <a:schemeClr val="tx1"/>
              </a:solidFill>
              <a:effectLst>
                <a:outerShdw blurRad="38100" dist="19050" dir="2700000" algn="tl" rotWithShape="0">
                  <a:schemeClr val="dk1">
                    <a:alpha val="40000"/>
                  </a:schemeClr>
                </a:outerShdw>
              </a:effectLst>
              <a:latin typeface="Arial" panose="020B0604020202020204" pitchFamily="34" charset="0"/>
              <a:ea typeface="NimbusRomNo9L"/>
              <a:cs typeface="Arial" panose="020B0604020202020204" pitchFamily="34" charset="0"/>
            </a:endParaRPr>
          </a:p>
        </p:txBody>
      </p:sp>
      <p:sp>
        <p:nvSpPr>
          <p:cNvPr id="2" name="Text Box 1"/>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Date Placeholder 15"/>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7" name="Slide Number Placeholder 16"/>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20" name="Footer Placeholder 19"/>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30479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sp>
        <p:nvSpPr>
          <p:cNvPr id="7" name="Text Box 6"/>
          <p:cNvSpPr txBox="1"/>
          <p:nvPr/>
        </p:nvSpPr>
        <p:spPr>
          <a:xfrm>
            <a:off x="0" y="5375910"/>
            <a:ext cx="1216025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[15]</a:t>
            </a:r>
            <a:r>
              <a:rPr lang="en-US" altLang="zh-CN" sz="1100">
                <a:latin typeface="Times New Roman" panose="02020603050405020304" charset="0"/>
                <a:ea typeface="NimbusRomNo9L"/>
                <a:cs typeface="Times New Roman" panose="0202060305040502030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Recurrent residual convolution</a:t>
            </a:r>
            <a:endParaRPr lang="en-US" sz="1600" b="1"/>
          </a:p>
        </p:txBody>
      </p:sp>
      <p:pic>
        <p:nvPicPr>
          <p:cNvPr id="8" name="Picture 7"/>
          <p:cNvPicPr/>
          <p:nvPr/>
        </p:nvPicPr>
        <p:blipFill>
          <a:blip r:embed="rId1">
            <a:extLst>
              <a:ext uri="{96DAC541-7B7A-43D3-8B79-37D633B846F1}">
                <asvg:svgBlip xmlns:asvg="http://schemas.microsoft.com/office/drawing/2016/SVG/main" r:embed="rId2"/>
              </a:ext>
            </a:extLst>
          </a:blip>
        </p:blipFill>
        <p:spPr>
          <a:xfrm>
            <a:off x="3088640" y="1376045"/>
            <a:ext cx="5982970" cy="3787775"/>
          </a:xfrm>
          <a:prstGeom prst="rect">
            <a:avLst/>
          </a:prstGeom>
        </p:spPr>
      </p:pic>
      <p:sp>
        <p:nvSpPr>
          <p:cNvPr id="11" name="Text Box 10"/>
          <p:cNvSpPr txBox="1"/>
          <p:nvPr/>
        </p:nvSpPr>
        <p:spPr>
          <a:xfrm>
            <a:off x="115570" y="857250"/>
            <a:ext cx="12044680" cy="306705"/>
          </a:xfrm>
          <a:prstGeom prst="rect">
            <a:avLst/>
          </a:prstGeom>
          <a:noFill/>
        </p:spPr>
        <p:txBody>
          <a:bodyPr wrap="square" rtlCol="0">
            <a:spAutoFit/>
          </a:bodyPr>
          <a:p>
            <a:r>
              <a:rPr lang="en-US"/>
              <a:t>Recurrent residual convolution contains residual connection helping the network skip unessential convolution block, which is determined by input data.</a:t>
            </a:r>
            <a:endParaRPr lang="en-US"/>
          </a:p>
        </p:txBody>
      </p:sp>
      <p:sp>
        <p:nvSpPr>
          <p:cNvPr id="20" name="Rectangles 19"/>
          <p:cNvSpPr/>
          <p:nvPr/>
        </p:nvSpPr>
        <p:spPr>
          <a:xfrm>
            <a:off x="4829175" y="1962785"/>
            <a:ext cx="240030"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329170" y="1956435"/>
            <a:ext cx="1927225" cy="284289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Text Box 21"/>
          <p:cNvSpPr txBox="1"/>
          <p:nvPr/>
        </p:nvSpPr>
        <p:spPr>
          <a:xfrm>
            <a:off x="4562475" y="1156970"/>
            <a:ext cx="1861820" cy="306705"/>
          </a:xfrm>
          <a:prstGeom prst="rect">
            <a:avLst/>
          </a:prstGeom>
          <a:noFill/>
        </p:spPr>
        <p:txBody>
          <a:bodyPr wrap="square" rtlCol="0">
            <a:spAutoFit/>
          </a:bodyPr>
          <a:p>
            <a:r>
              <a:rPr lang="en-US">
                <a:solidFill>
                  <a:srgbClr val="FF0000"/>
                </a:solidFill>
              </a:rPr>
              <a:t>Residual connection</a:t>
            </a:r>
            <a:endParaRPr lang="en-US">
              <a:solidFill>
                <a:srgbClr val="FF0000"/>
              </a:solidFill>
            </a:endParaRPr>
          </a:p>
        </p:txBody>
      </p:sp>
      <p:cxnSp>
        <p:nvCxnSpPr>
          <p:cNvPr id="23" name="Straight Arrow Connector 22"/>
          <p:cNvCxnSpPr>
            <a:stCxn id="22" idx="2"/>
            <a:endCxn id="20" idx="0"/>
          </p:cNvCxnSpPr>
          <p:nvPr/>
        </p:nvCxnSpPr>
        <p:spPr>
          <a:xfrm flipH="1">
            <a:off x="4949190" y="1463675"/>
            <a:ext cx="544195" cy="4991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stCxn id="22" idx="2"/>
            <a:endCxn id="21" idx="0"/>
          </p:cNvCxnSpPr>
          <p:nvPr/>
        </p:nvCxnSpPr>
        <p:spPr>
          <a:xfrm>
            <a:off x="5493385" y="1463675"/>
            <a:ext cx="2799715" cy="492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8936355" y="1254125"/>
            <a:ext cx="3099435" cy="521970"/>
          </a:xfrm>
          <a:prstGeom prst="rect">
            <a:avLst/>
          </a:prstGeom>
          <a:noFill/>
        </p:spPr>
        <p:txBody>
          <a:bodyPr wrap="square" rtlCol="0">
            <a:spAutoFit/>
          </a:bodyPr>
          <a:p>
            <a:r>
              <a:rPr lang="en-US">
                <a:solidFill>
                  <a:srgbClr val="FF0000"/>
                </a:solidFill>
              </a:rPr>
              <a:t>Using 1 x 1 x k conv to synchronize the number of channels at the output</a:t>
            </a:r>
            <a:endParaRPr lang="en-US">
              <a:solidFill>
                <a:srgbClr val="FF0000"/>
              </a:solidFill>
            </a:endParaRPr>
          </a:p>
        </p:txBody>
      </p:sp>
      <p:cxnSp>
        <p:nvCxnSpPr>
          <p:cNvPr id="26" name="Straight Arrow Connector 25"/>
          <p:cNvCxnSpPr>
            <a:stCxn id="25" idx="2"/>
            <a:endCxn id="8" idx="3"/>
          </p:cNvCxnSpPr>
          <p:nvPr/>
        </p:nvCxnSpPr>
        <p:spPr>
          <a:xfrm flipH="1">
            <a:off x="9071610" y="1776095"/>
            <a:ext cx="1414780" cy="14941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3" name="Straight Connector 12"/>
          <p:cNvCxnSpPr/>
          <p:nvPr/>
        </p:nvCxnSpPr>
        <p:spPr>
          <a:xfrm>
            <a:off x="19685" y="530479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14" name="Text Box 13"/>
          <p:cNvSpPr txBox="1"/>
          <p:nvPr/>
        </p:nvSpPr>
        <p:spPr>
          <a:xfrm>
            <a:off x="0" y="5375910"/>
            <a:ext cx="12160250" cy="1106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[15]</a:t>
            </a:r>
            <a:r>
              <a:rPr lang="en-US" altLang="zh-CN" sz="1100">
                <a:latin typeface="Times New Roman" panose="02020603050405020304" charset="0"/>
                <a:ea typeface="NimbusRomNo9L"/>
                <a:cs typeface="Times New Roman" panose="02020603050405020304" charset="0"/>
                <a:sym typeface="+mn-ea"/>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8" name="Rectangles 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sp>
        <p:nvSpPr>
          <p:cNvPr id="7" name="Text Box 6"/>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1" name="Rectangles 1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317875" cy="337185"/>
          </a:xfrm>
          <a:prstGeom prst="rect">
            <a:avLst/>
          </a:prstGeom>
          <a:noFill/>
        </p:spPr>
        <p:txBody>
          <a:bodyPr wrap="square" rtlCol="0">
            <a:spAutoFit/>
          </a:bodyPr>
          <a:p>
            <a:r>
              <a:rPr lang="en-US" sz="1600" b="1"/>
              <a:t>Atrous Pyramid Spatial Pooling</a:t>
            </a:r>
            <a:endParaRPr lang="en-US" sz="1600" b="1"/>
          </a:p>
        </p:txBody>
      </p:sp>
      <p:pic>
        <p:nvPicPr>
          <p:cNvPr id="15" name="Picture 14" descr="Atrous-Spatial-Pyramid-Pooling-Module"/>
          <p:cNvPicPr>
            <a:picLocks noChangeAspect="1"/>
          </p:cNvPicPr>
          <p:nvPr/>
        </p:nvPicPr>
        <p:blipFill>
          <a:blip r:embed="rId1"/>
          <a:stretch>
            <a:fillRect/>
          </a:stretch>
        </p:blipFill>
        <p:spPr>
          <a:xfrm>
            <a:off x="3819525" y="1612265"/>
            <a:ext cx="4573270" cy="3966210"/>
          </a:xfrm>
          <a:prstGeom prst="rect">
            <a:avLst/>
          </a:prstGeom>
        </p:spPr>
      </p:pic>
      <p:sp>
        <p:nvSpPr>
          <p:cNvPr id="16" name="Text Box 15"/>
          <p:cNvSpPr txBox="1"/>
          <p:nvPr/>
        </p:nvSpPr>
        <p:spPr>
          <a:xfrm>
            <a:off x="387985" y="798195"/>
            <a:ext cx="11597005" cy="521970"/>
          </a:xfrm>
          <a:prstGeom prst="rect">
            <a:avLst/>
          </a:prstGeom>
          <a:noFill/>
        </p:spPr>
        <p:txBody>
          <a:bodyPr wrap="square" rtlCol="0">
            <a:spAutoFit/>
          </a:bodyPr>
          <a:p>
            <a:r>
              <a:rPr lang="en-US"/>
              <a:t>Atrous pyramid spatial pooling implements paralell convolution with different multiple sampling rates. It help network retain many general feature maps of the output</a:t>
            </a:r>
            <a:endParaRPr lang="en-US"/>
          </a:p>
        </p:txBody>
      </p:sp>
      <p:sp>
        <p:nvSpPr>
          <p:cNvPr id="8" name="Rectangles 7"/>
          <p:cNvSpPr/>
          <p:nvPr/>
        </p:nvSpPr>
        <p:spPr>
          <a:xfrm>
            <a:off x="5861685" y="1624965"/>
            <a:ext cx="1002030" cy="39979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2340610" y="1188720"/>
            <a:ext cx="5382895" cy="521970"/>
          </a:xfrm>
          <a:prstGeom prst="rect">
            <a:avLst/>
          </a:prstGeom>
          <a:noFill/>
        </p:spPr>
        <p:txBody>
          <a:bodyPr wrap="square" rtlCol="0">
            <a:spAutoFit/>
          </a:bodyPr>
          <a:p>
            <a:r>
              <a:rPr lang="en-US">
                <a:solidFill>
                  <a:srgbClr val="FF0000"/>
                </a:solidFill>
                <a:sym typeface="+mn-ea"/>
              </a:rPr>
              <a:t>Dilate convolution with different rates, it extracts feature maps with many parallel dilation convolution</a:t>
            </a:r>
            <a:endParaRPr lang="en-US">
              <a:solidFill>
                <a:srgbClr val="FF0000"/>
              </a:solidFill>
              <a:sym typeface="+mn-ea"/>
            </a:endParaRPr>
          </a:p>
        </p:txBody>
      </p:sp>
      <p:cxnSp>
        <p:nvCxnSpPr>
          <p:cNvPr id="14" name="Straight Arrow Connector 13"/>
          <p:cNvCxnSpPr/>
          <p:nvPr/>
        </p:nvCxnSpPr>
        <p:spPr>
          <a:xfrm>
            <a:off x="3931285" y="1719580"/>
            <a:ext cx="1870710" cy="781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Straight Connector 18"/>
          <p:cNvCxnSpPr/>
          <p:nvPr/>
        </p:nvCxnSpPr>
        <p:spPr>
          <a:xfrm>
            <a:off x="19685" y="587057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19685" y="5989955"/>
            <a:ext cx="1216025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9" name="Text Box 1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20" name="Text Box 1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1" name="Rectangles 3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Rectangles 3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Rectangles 3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6" name="Rectangles 15"/>
          <p:cNvSpPr/>
          <p:nvPr/>
        </p:nvSpPr>
        <p:spPr>
          <a:xfrm>
            <a:off x="5788660" y="862330"/>
            <a:ext cx="675005" cy="6572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788660" y="19818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5788660" y="307657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5788660" y="417131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788660" y="541718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6741160" y="2248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6741160" y="3582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6741160" y="49155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4" name="Rectangles 23"/>
          <p:cNvSpPr/>
          <p:nvPr/>
        </p:nvSpPr>
        <p:spPr>
          <a:xfrm>
            <a:off x="6741160" y="915035"/>
            <a:ext cx="675005" cy="63246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9075420" y="2537460"/>
            <a:ext cx="3116580" cy="1168400"/>
          </a:xfrm>
          <a:prstGeom prst="rect">
            <a:avLst/>
          </a:prstGeom>
          <a:noFill/>
        </p:spPr>
        <p:txBody>
          <a:bodyPr wrap="square" rtlCol="0">
            <a:spAutoFit/>
          </a:bodyPr>
          <a:p>
            <a:pPr algn="ctr"/>
            <a:r>
              <a:rPr lang="en-US">
                <a:solidFill>
                  <a:srgbClr val="FF0000"/>
                </a:solidFill>
              </a:rPr>
              <a:t>All convolutions are replace by depth-wise sparable convolution. It contributes to reudce drammatically the number of paramers in our network </a:t>
            </a:r>
            <a:endParaRPr lang="en-US">
              <a:solidFill>
                <a:srgbClr val="FF0000"/>
              </a:solidFill>
            </a:endParaRPr>
          </a:p>
        </p:txBody>
      </p:sp>
      <p:pic>
        <p:nvPicPr>
          <p:cNvPr id="26" name="2384804F-3998-4D57-9195-F3826E402611-7"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9535" y="4214495"/>
            <a:ext cx="3018155" cy="201295"/>
          </a:xfrm>
          <a:prstGeom prst="rect">
            <a:avLst/>
          </a:prstGeom>
        </p:spPr>
      </p:pic>
      <p:sp>
        <p:nvSpPr>
          <p:cNvPr id="27" name="Rectangles 26"/>
          <p:cNvSpPr/>
          <p:nvPr/>
        </p:nvSpPr>
        <p:spPr>
          <a:xfrm>
            <a:off x="8936355" y="4148455"/>
            <a:ext cx="3136265" cy="331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8" name="Straight Arrow Connector 27"/>
          <p:cNvCxnSpPr>
            <a:stCxn id="22" idx="3"/>
            <a:endCxn id="27" idx="1"/>
          </p:cNvCxnSpPr>
          <p:nvPr/>
        </p:nvCxnSpPr>
        <p:spPr>
          <a:xfrm>
            <a:off x="7416165" y="3898265"/>
            <a:ext cx="1520190" cy="4159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0" name="Text Box 29"/>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4" name="Text Box 33"/>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9" name="Rectangles 18"/>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8" name="Rectangles 17"/>
          <p:cNvSpPr/>
          <p:nvPr/>
        </p:nvSpPr>
        <p:spPr>
          <a:xfrm>
            <a:off x="5619115" y="7480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7" name="Text Box 26"/>
          <p:cNvSpPr txBox="1"/>
          <p:nvPr/>
        </p:nvSpPr>
        <p:spPr>
          <a:xfrm>
            <a:off x="8085455" y="2337435"/>
            <a:ext cx="3564890" cy="953135"/>
          </a:xfrm>
          <a:prstGeom prst="rect">
            <a:avLst/>
          </a:prstGeom>
          <a:noFill/>
        </p:spPr>
        <p:txBody>
          <a:bodyPr wrap="square" rtlCol="0">
            <a:spAutoFit/>
          </a:bodyPr>
          <a:p>
            <a:pPr algn="ctr"/>
            <a:r>
              <a:rPr lang="en-US">
                <a:solidFill>
                  <a:srgbClr val="FF0000"/>
                </a:solidFill>
              </a:rPr>
              <a:t>Recurrent residual convolution are used for pruning our network that determinate by dataset. It contribute to ignore unimportant features  </a:t>
            </a:r>
            <a:endParaRPr lang="en-US">
              <a:solidFill>
                <a:srgbClr val="FF0000"/>
              </a:solidFill>
            </a:endParaRPr>
          </a:p>
        </p:txBody>
      </p:sp>
      <p:pic>
        <p:nvPicPr>
          <p:cNvPr id="16"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380" y="4030345"/>
            <a:ext cx="3288393" cy="261530"/>
          </a:xfrm>
          <a:prstGeom prst="rect">
            <a:avLst/>
          </a:prstGeom>
        </p:spPr>
      </p:pic>
      <p:sp>
        <p:nvSpPr>
          <p:cNvPr id="17" name="Rectangles 16"/>
          <p:cNvSpPr/>
          <p:nvPr/>
        </p:nvSpPr>
        <p:spPr>
          <a:xfrm>
            <a:off x="5619750" y="187261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8" name="Rectangles 27"/>
          <p:cNvSpPr/>
          <p:nvPr/>
        </p:nvSpPr>
        <p:spPr>
          <a:xfrm>
            <a:off x="5619750" y="299720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9" name="Rectangles 28"/>
          <p:cNvSpPr/>
          <p:nvPr/>
        </p:nvSpPr>
        <p:spPr>
          <a:xfrm>
            <a:off x="5619750" y="4121785"/>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0" name="Rectangles 29"/>
          <p:cNvSpPr/>
          <p:nvPr/>
        </p:nvSpPr>
        <p:spPr>
          <a:xfrm>
            <a:off x="5619115" y="523875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1" name="Rectangles 30"/>
          <p:cNvSpPr/>
          <p:nvPr/>
        </p:nvSpPr>
        <p:spPr>
          <a:xfrm>
            <a:off x="7336155" y="45707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2" name="Rectangles 31"/>
          <p:cNvSpPr/>
          <p:nvPr/>
        </p:nvSpPr>
        <p:spPr>
          <a:xfrm>
            <a:off x="7336155" y="329057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Rectangles 32"/>
          <p:cNvSpPr/>
          <p:nvPr/>
        </p:nvSpPr>
        <p:spPr>
          <a:xfrm>
            <a:off x="7336155" y="188341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Rectangles 33"/>
          <p:cNvSpPr/>
          <p:nvPr/>
        </p:nvSpPr>
        <p:spPr>
          <a:xfrm>
            <a:off x="7336155" y="608330"/>
            <a:ext cx="377190" cy="9975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Rectangles 34"/>
          <p:cNvSpPr/>
          <p:nvPr/>
        </p:nvSpPr>
        <p:spPr>
          <a:xfrm>
            <a:off x="8413115" y="3994785"/>
            <a:ext cx="3512820" cy="3683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6" name="Straight Arrow Connector 35"/>
          <p:cNvCxnSpPr>
            <a:stCxn id="31" idx="0"/>
            <a:endCxn id="35" idx="1"/>
          </p:cNvCxnSpPr>
          <p:nvPr/>
        </p:nvCxnSpPr>
        <p:spPr>
          <a:xfrm flipV="1">
            <a:off x="7524750" y="4178935"/>
            <a:ext cx="888365" cy="391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8" name="Text Box 3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22" name="Text Box 21"/>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2" name="Rectangles 21"/>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6" name="Rectangles 15"/>
          <p:cNvSpPr/>
          <p:nvPr/>
        </p:nvSpPr>
        <p:spPr>
          <a:xfrm>
            <a:off x="6243320" y="1425575"/>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243320" y="25019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6193155" y="3657600"/>
            <a:ext cx="628650" cy="3333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pic>
        <p:nvPicPr>
          <p:cNvPr id="19" name="Picture 18"/>
          <p:cNvPicPr/>
          <p:nvPr/>
        </p:nvPicPr>
        <p:blipFill>
          <a:blip r:embed="rId3"/>
        </p:blipFill>
        <p:spPr>
          <a:xfrm>
            <a:off x="8378190" y="593090"/>
            <a:ext cx="3401695" cy="1723390"/>
          </a:xfrm>
          <a:prstGeom prst="rect">
            <a:avLst/>
          </a:prstGeom>
        </p:spPr>
      </p:pic>
      <p:sp>
        <p:nvSpPr>
          <p:cNvPr id="21" name="Rectangles 20"/>
          <p:cNvSpPr/>
          <p:nvPr/>
        </p:nvSpPr>
        <p:spPr>
          <a:xfrm>
            <a:off x="8378190" y="593090"/>
            <a:ext cx="3593465" cy="17849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3" name="Straight Arrow Connector 22"/>
          <p:cNvCxnSpPr>
            <a:stCxn id="16" idx="3"/>
          </p:cNvCxnSpPr>
          <p:nvPr/>
        </p:nvCxnSpPr>
        <p:spPr>
          <a:xfrm>
            <a:off x="6871970" y="1592580"/>
            <a:ext cx="15081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145145" y="2434590"/>
            <a:ext cx="3931285" cy="1814830"/>
          </a:xfrm>
          <a:prstGeom prst="rect">
            <a:avLst/>
          </a:prstGeom>
          <a:noFill/>
        </p:spPr>
        <p:txBody>
          <a:bodyPr wrap="square" rtlCol="0">
            <a:spAutoFit/>
          </a:bodyPr>
          <a:p>
            <a:pPr algn="ctr"/>
            <a:r>
              <a:rPr lang="en-US">
                <a:solidFill>
                  <a:srgbClr val="FF0000"/>
                </a:solidFill>
              </a:rPr>
              <a:t>Atrous </a:t>
            </a:r>
            <a:r>
              <a:rPr lang="en-US">
                <a:solidFill>
                  <a:srgbClr val="FF0000"/>
                </a:solidFill>
                <a:sym typeface="+mn-ea"/>
              </a:rPr>
              <a:t>spatial </a:t>
            </a:r>
            <a:r>
              <a:rPr lang="en-US">
                <a:solidFill>
                  <a:srgbClr val="FF0000"/>
                </a:solidFill>
              </a:rPr>
              <a:t> pyramid pooling modules are injected into skip connection wires to feature in multiple receptive feild sizes. It help our network retain general information of input image during encoder process and pass it to decoder process directly. As a result, the general importance information is remained correctly</a:t>
            </a:r>
            <a:endParaRPr lang="en-US">
              <a:solidFill>
                <a:srgbClr val="FF0000"/>
              </a:solidFill>
            </a:endParaRPr>
          </a:p>
        </p:txBody>
      </p:sp>
      <p:pic>
        <p:nvPicPr>
          <p:cNvPr id="26" name="2384804F-3998-4D57-9195-F3826E402611-8" descr="C:/Users/VST-Student/AppData/Local/Temp/wpp.vHkyrp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5685" y="4368165"/>
            <a:ext cx="3481161" cy="260804"/>
          </a:xfrm>
          <a:prstGeom prst="rect">
            <a:avLst/>
          </a:prstGeom>
        </p:spPr>
      </p:pic>
      <p:pic>
        <p:nvPicPr>
          <p:cNvPr id="27" name="2384804F-3998-4D57-9195-F3826E402611-9" descr="C:/Users/VST-Student/AppData/Local/Temp/wpp.uyRLRXwp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375" y="4658360"/>
            <a:ext cx="2154287" cy="260985"/>
          </a:xfrm>
          <a:prstGeom prst="rect">
            <a:avLst/>
          </a:prstGeom>
        </p:spPr>
      </p:pic>
      <p:pic>
        <p:nvPicPr>
          <p:cNvPr id="28" name="2384804F-3998-4D57-9195-F3826E402611-10" descr="wpp"/>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2470" y="4948555"/>
            <a:ext cx="2188482" cy="263188"/>
          </a:xfrm>
          <a:prstGeom prst="rect">
            <a:avLst/>
          </a:prstGeom>
        </p:spPr>
      </p:pic>
      <p:sp>
        <p:nvSpPr>
          <p:cNvPr id="29" name="Rectangles 28"/>
          <p:cNvSpPr/>
          <p:nvPr/>
        </p:nvSpPr>
        <p:spPr>
          <a:xfrm>
            <a:off x="8610600" y="4220210"/>
            <a:ext cx="3581400" cy="10788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0" name="Straight Arrow Connector 29"/>
          <p:cNvCxnSpPr>
            <a:stCxn id="18" idx="3"/>
            <a:endCxn id="29" idx="1"/>
          </p:cNvCxnSpPr>
          <p:nvPr/>
        </p:nvCxnSpPr>
        <p:spPr>
          <a:xfrm>
            <a:off x="6821805" y="3824605"/>
            <a:ext cx="1788795" cy="9353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32" name="Text Box 31"/>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33" name="Text Box 32"/>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3" name="Rectangles 2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4. </a:t>
            </a:r>
            <a:r>
              <a:rPr lang="en-US" sz="1600">
                <a:solidFill>
                  <a:schemeClr val="bg1"/>
                </a:solidFill>
                <a:sym typeface="+mn-ea"/>
              </a:rPr>
              <a:t>Proposal model</a:t>
            </a:r>
            <a:endParaRPr lang="en-US" sz="1600">
              <a:solidFill>
                <a:schemeClr val="bg1"/>
              </a:solidFill>
              <a:sym typeface="+mn-ea"/>
            </a:endParaRPr>
          </a:p>
        </p:txBody>
      </p:sp>
      <p:pic>
        <p:nvPicPr>
          <p:cNvPr id="5" name="Picture 4" descr="Design-SpecSenseNet"/>
          <p:cNvPicPr>
            <a:picLocks noChangeAspect="1"/>
          </p:cNvPicPr>
          <p:nvPr/>
        </p:nvPicPr>
        <p:blipFill>
          <a:blip r:embed="rId1"/>
          <a:stretch>
            <a:fillRect/>
          </a:stretch>
        </p:blipFill>
        <p:spPr>
          <a:xfrm>
            <a:off x="5619750" y="429895"/>
            <a:ext cx="3059430" cy="5810885"/>
          </a:xfrm>
          <a:prstGeom prst="rect">
            <a:avLst/>
          </a:prstGeom>
        </p:spPr>
      </p:pic>
      <p:pic>
        <p:nvPicPr>
          <p:cNvPr id="7" name="Picture 6" descr="Design-Unet"/>
          <p:cNvPicPr>
            <a:picLocks noChangeAspect="1"/>
          </p:cNvPicPr>
          <p:nvPr/>
        </p:nvPicPr>
        <p:blipFill>
          <a:blip r:embed="rId2"/>
          <a:stretch>
            <a:fillRect/>
          </a:stretch>
        </p:blipFill>
        <p:spPr>
          <a:xfrm>
            <a:off x="490220" y="1400175"/>
            <a:ext cx="2426970" cy="4789170"/>
          </a:xfrm>
          <a:prstGeom prst="rect">
            <a:avLst/>
          </a:prstGeom>
        </p:spPr>
      </p:pic>
      <p:sp>
        <p:nvSpPr>
          <p:cNvPr id="8" name="Right Arrow 7"/>
          <p:cNvSpPr/>
          <p:nvPr/>
        </p:nvSpPr>
        <p:spPr>
          <a:xfrm>
            <a:off x="3500755" y="3140075"/>
            <a:ext cx="1887855" cy="350520"/>
          </a:xfrm>
          <a:prstGeom prst="rightArrow">
            <a:avLst/>
          </a:prstGeom>
          <a:solidFill>
            <a:schemeClr val="bg1"/>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nvSpPr>
        <p:spPr>
          <a:xfrm>
            <a:off x="3618230" y="2880995"/>
            <a:ext cx="1457960" cy="337185"/>
          </a:xfrm>
          <a:prstGeom prst="rect">
            <a:avLst/>
          </a:prstGeom>
          <a:noFill/>
        </p:spPr>
        <p:txBody>
          <a:bodyPr wrap="square" rtlCol="0">
            <a:spAutoFit/>
          </a:bodyPr>
          <a:p>
            <a:r>
              <a:rPr lang="en-US" sz="1600"/>
              <a:t>Improvement </a:t>
            </a:r>
            <a:endParaRPr lang="en-US" sz="1600"/>
          </a:p>
        </p:txBody>
      </p:sp>
      <p:sp>
        <p:nvSpPr>
          <p:cNvPr id="13" name="Text Box 12"/>
          <p:cNvSpPr txBox="1"/>
          <p:nvPr/>
        </p:nvSpPr>
        <p:spPr>
          <a:xfrm>
            <a:off x="490220" y="868680"/>
            <a:ext cx="1740535" cy="306705"/>
          </a:xfrm>
          <a:prstGeom prst="rect">
            <a:avLst/>
          </a:prstGeom>
          <a:noFill/>
        </p:spPr>
        <p:txBody>
          <a:bodyPr wrap="square" rtlCol="0">
            <a:spAutoFit/>
          </a:bodyPr>
          <a:p>
            <a:r>
              <a:rPr lang="en-US"/>
              <a:t>U-Net architecture</a:t>
            </a:r>
            <a:endParaRPr lang="en-US"/>
          </a:p>
        </p:txBody>
      </p:sp>
      <p:sp>
        <p:nvSpPr>
          <p:cNvPr id="14" name="Text Box 13"/>
          <p:cNvSpPr txBox="1"/>
          <p:nvPr/>
        </p:nvSpPr>
        <p:spPr>
          <a:xfrm>
            <a:off x="3390900" y="868680"/>
            <a:ext cx="2465070" cy="306705"/>
          </a:xfrm>
          <a:prstGeom prst="rect">
            <a:avLst/>
          </a:prstGeom>
          <a:noFill/>
        </p:spPr>
        <p:txBody>
          <a:bodyPr wrap="square" rtlCol="0">
            <a:spAutoFit/>
          </a:bodyPr>
          <a:p>
            <a:r>
              <a:rPr lang="en-US"/>
              <a:t>SpecSenseNet architecture</a:t>
            </a:r>
            <a:endParaRPr lang="en-US"/>
          </a:p>
        </p:txBody>
      </p:sp>
      <p:sp>
        <p:nvSpPr>
          <p:cNvPr id="15" name="Text Box 14"/>
          <p:cNvSpPr txBox="1"/>
          <p:nvPr/>
        </p:nvSpPr>
        <p:spPr>
          <a:xfrm>
            <a:off x="0" y="429895"/>
            <a:ext cx="5855970" cy="306705"/>
          </a:xfrm>
          <a:prstGeom prst="rect">
            <a:avLst/>
          </a:prstGeom>
          <a:noFill/>
        </p:spPr>
        <p:txBody>
          <a:bodyPr wrap="square" rtlCol="0">
            <a:spAutoFit/>
          </a:bodyPr>
          <a:p>
            <a:r>
              <a:rPr lang="en-US">
                <a:solidFill>
                  <a:srgbClr val="FF0000"/>
                </a:solidFill>
              </a:rPr>
              <a:t>We apply above deep learning techniques to improve Unet architecture</a:t>
            </a:r>
            <a:endParaRPr lang="en-US">
              <a:solidFill>
                <a:srgbClr val="FF0000"/>
              </a:solidFill>
            </a:endParaRPr>
          </a:p>
        </p:txBody>
      </p:sp>
      <p:sp>
        <p:nvSpPr>
          <p:cNvPr id="16" name="Text Box 15"/>
          <p:cNvSpPr txBox="1"/>
          <p:nvPr/>
        </p:nvSpPr>
        <p:spPr>
          <a:xfrm>
            <a:off x="8049895" y="2465705"/>
            <a:ext cx="3865245" cy="1168400"/>
          </a:xfrm>
          <a:prstGeom prst="rect">
            <a:avLst/>
          </a:prstGeom>
          <a:noFill/>
        </p:spPr>
        <p:txBody>
          <a:bodyPr wrap="square" rtlCol="0">
            <a:spAutoFit/>
          </a:bodyPr>
          <a:p>
            <a:r>
              <a:rPr lang="en-US">
                <a:solidFill>
                  <a:srgbClr val="FF0000"/>
                </a:solidFill>
              </a:rPr>
              <a:t>After improvement, we successfully reduce the number of parameter for SpecSenseNet. the model's efficiency, generalizability, and ease of deployment are enhanced, leveraging state-of-the-art approaches</a:t>
            </a:r>
            <a:endParaRPr lang="en-US">
              <a:solidFill>
                <a:srgbClr val="FF0000"/>
              </a:solidFill>
            </a:endParaRPr>
          </a:p>
        </p:txBody>
      </p:sp>
      <p:sp>
        <p:nvSpPr>
          <p:cNvPr id="17" name="Text Box 16"/>
          <p:cNvSpPr txBox="1"/>
          <p:nvPr/>
        </p:nvSpPr>
        <p:spPr>
          <a:xfrm>
            <a:off x="2152015" y="5700395"/>
            <a:ext cx="1710690" cy="521970"/>
          </a:xfrm>
          <a:prstGeom prst="rect">
            <a:avLst/>
          </a:prstGeom>
          <a:noFill/>
        </p:spPr>
        <p:txBody>
          <a:bodyPr wrap="square" rtlCol="0">
            <a:spAutoFit/>
          </a:bodyPr>
          <a:p>
            <a:r>
              <a:rPr lang="en-US">
                <a:solidFill>
                  <a:schemeClr val="tx1"/>
                </a:solidFill>
              </a:rPr>
              <a:t>No.Layers: 59</a:t>
            </a:r>
            <a:br>
              <a:rPr lang="en-US">
                <a:solidFill>
                  <a:schemeClr val="tx1"/>
                </a:solidFill>
              </a:rPr>
            </a:br>
            <a:r>
              <a:rPr lang="en-US">
                <a:solidFill>
                  <a:schemeClr val="tx1"/>
                </a:solidFill>
              </a:rPr>
              <a:t>No.params: 31.3M</a:t>
            </a:r>
            <a:endParaRPr lang="en-US">
              <a:solidFill>
                <a:schemeClr val="tx1"/>
              </a:solidFill>
            </a:endParaRPr>
          </a:p>
        </p:txBody>
      </p:sp>
      <p:sp>
        <p:nvSpPr>
          <p:cNvPr id="18" name="Text Box 17"/>
          <p:cNvSpPr txBox="1"/>
          <p:nvPr/>
        </p:nvSpPr>
        <p:spPr>
          <a:xfrm>
            <a:off x="8773160" y="5667375"/>
            <a:ext cx="1710690" cy="521970"/>
          </a:xfrm>
          <a:prstGeom prst="rect">
            <a:avLst/>
          </a:prstGeom>
          <a:noFill/>
        </p:spPr>
        <p:txBody>
          <a:bodyPr wrap="square" rtlCol="0">
            <a:spAutoFit/>
          </a:bodyPr>
          <a:p>
            <a:r>
              <a:rPr lang="en-US">
                <a:solidFill>
                  <a:schemeClr val="tx1"/>
                </a:solidFill>
              </a:rPr>
              <a:t>No.Layers: 125</a:t>
            </a:r>
            <a:br>
              <a:rPr lang="en-US">
                <a:solidFill>
                  <a:schemeClr val="tx1"/>
                </a:solidFill>
              </a:rPr>
            </a:br>
            <a:r>
              <a:rPr lang="en-US">
                <a:solidFill>
                  <a:schemeClr val="tx1"/>
                </a:solidFill>
              </a:rPr>
              <a:t>No.params: 7.8M</a:t>
            </a:r>
            <a:endParaRPr lang="en-US">
              <a:solidFill>
                <a:schemeClr val="tx1"/>
              </a:solidFill>
            </a:endParaRPr>
          </a:p>
        </p:txBody>
      </p:sp>
      <p:sp>
        <p:nvSpPr>
          <p:cNvPr id="19" name="Rectangles 18"/>
          <p:cNvSpPr/>
          <p:nvPr/>
        </p:nvSpPr>
        <p:spPr>
          <a:xfrm>
            <a:off x="2152015" y="5942330"/>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8773160" y="5941695"/>
            <a:ext cx="1623060" cy="2476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1" name="Straight Arrow Connector 20"/>
          <p:cNvCxnSpPr>
            <a:stCxn id="19" idx="3"/>
            <a:endCxn id="20" idx="1"/>
          </p:cNvCxnSpPr>
          <p:nvPr/>
        </p:nvCxnSpPr>
        <p:spPr>
          <a:xfrm flipV="1">
            <a:off x="3775075" y="6065520"/>
            <a:ext cx="499808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932555" y="5553075"/>
            <a:ext cx="1994535" cy="306705"/>
          </a:xfrm>
          <a:prstGeom prst="rect">
            <a:avLst/>
          </a:prstGeom>
          <a:noFill/>
        </p:spPr>
        <p:txBody>
          <a:bodyPr wrap="square" rtlCol="0">
            <a:spAutoFit/>
          </a:bodyPr>
          <a:p>
            <a:r>
              <a:rPr lang="en-US">
                <a:solidFill>
                  <a:srgbClr val="FF0000"/>
                </a:solidFill>
              </a:rPr>
              <a:t>Reducing by 23.5M</a:t>
            </a:r>
            <a:endParaRPr lang="en-US">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custDataLst>
              <p:tags r:id="rId1"/>
            </p:custDataLst>
          </p:nvPr>
        </p:nvPicPr>
        <p:blipFill>
          <a:blip r:embed="rId2"/>
          <a:stretch>
            <a:fillRect/>
          </a:stretch>
        </p:blipFill>
        <p:spPr>
          <a:xfrm>
            <a:off x="2973705" y="470535"/>
            <a:ext cx="975360" cy="97536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4265930" y="470535"/>
            <a:ext cx="975360" cy="975360"/>
          </a:xfrm>
          <a:prstGeom prst="rect">
            <a:avLst/>
          </a:prstGeom>
        </p:spPr>
      </p:pic>
      <p:pic>
        <p:nvPicPr>
          <p:cNvPr id="8" name="Picture 7"/>
          <p:cNvPicPr>
            <a:picLocks noChangeAspect="1"/>
          </p:cNvPicPr>
          <p:nvPr>
            <p:custDataLst>
              <p:tags r:id="rId5"/>
            </p:custDataLst>
          </p:nvPr>
        </p:nvPicPr>
        <p:blipFill>
          <a:blip r:embed="rId6"/>
          <a:stretch>
            <a:fillRect/>
          </a:stretch>
        </p:blipFill>
        <p:spPr>
          <a:xfrm>
            <a:off x="5629910" y="470535"/>
            <a:ext cx="975360" cy="975360"/>
          </a:xfrm>
          <a:prstGeom prst="rect">
            <a:avLst/>
          </a:prstGeom>
        </p:spPr>
      </p:pic>
      <p:pic>
        <p:nvPicPr>
          <p:cNvPr id="11" name="Picture 10"/>
          <p:cNvPicPr>
            <a:picLocks noChangeAspect="1"/>
          </p:cNvPicPr>
          <p:nvPr>
            <p:custDataLst>
              <p:tags r:id="rId7"/>
            </p:custDataLst>
          </p:nvPr>
        </p:nvPicPr>
        <p:blipFill>
          <a:blip r:embed="rId8"/>
          <a:stretch>
            <a:fillRect/>
          </a:stretch>
        </p:blipFill>
        <p:spPr>
          <a:xfrm>
            <a:off x="6993890" y="470535"/>
            <a:ext cx="975360" cy="975360"/>
          </a:xfrm>
          <a:prstGeom prst="rect">
            <a:avLst/>
          </a:prstGeom>
        </p:spPr>
      </p:pic>
      <p:pic>
        <p:nvPicPr>
          <p:cNvPr id="13" name="Picture 12"/>
          <p:cNvPicPr>
            <a:picLocks noChangeAspect="1"/>
          </p:cNvPicPr>
          <p:nvPr>
            <p:custDataLst>
              <p:tags r:id="rId9"/>
            </p:custDataLst>
          </p:nvPr>
        </p:nvPicPr>
        <p:blipFill>
          <a:blip r:embed="rId10"/>
          <a:stretch>
            <a:fillRect/>
          </a:stretch>
        </p:blipFill>
        <p:spPr>
          <a:xfrm>
            <a:off x="8357870" y="470535"/>
            <a:ext cx="975360" cy="975360"/>
          </a:xfrm>
          <a:prstGeom prst="rect">
            <a:avLst/>
          </a:prstGeom>
        </p:spPr>
      </p:pic>
      <p:pic>
        <p:nvPicPr>
          <p:cNvPr id="14" name="Picture 13"/>
          <p:cNvPicPr>
            <a:picLocks noChangeAspect="1"/>
          </p:cNvPicPr>
          <p:nvPr>
            <p:custDataLst>
              <p:tags r:id="rId11"/>
            </p:custDataLst>
          </p:nvPr>
        </p:nvPicPr>
        <p:blipFill>
          <a:blip r:embed="rId12"/>
          <a:stretch>
            <a:fillRect/>
          </a:stretch>
        </p:blipFill>
        <p:spPr>
          <a:xfrm>
            <a:off x="9721850" y="470535"/>
            <a:ext cx="975360" cy="975360"/>
          </a:xfrm>
          <a:prstGeom prst="rect">
            <a:avLst/>
          </a:prstGeom>
        </p:spPr>
      </p:pic>
      <p:pic>
        <p:nvPicPr>
          <p:cNvPr id="15" name="Picture 14"/>
          <p:cNvPicPr>
            <a:picLocks noChangeAspect="1"/>
          </p:cNvPicPr>
          <p:nvPr>
            <p:custDataLst>
              <p:tags r:id="rId13"/>
            </p:custDataLst>
          </p:nvPr>
        </p:nvPicPr>
        <p:blipFill>
          <a:blip r:embed="rId14"/>
          <a:stretch>
            <a:fillRect/>
          </a:stretch>
        </p:blipFill>
        <p:spPr>
          <a:xfrm>
            <a:off x="11085830" y="470535"/>
            <a:ext cx="975360" cy="975360"/>
          </a:xfrm>
          <a:prstGeom prst="rect">
            <a:avLst/>
          </a:prstGeom>
        </p:spPr>
      </p:pic>
      <p:sp>
        <p:nvSpPr>
          <p:cNvPr id="19" name="Text Box 18"/>
          <p:cNvSpPr txBox="1"/>
          <p:nvPr/>
        </p:nvSpPr>
        <p:spPr>
          <a:xfrm>
            <a:off x="313690" y="850265"/>
            <a:ext cx="2218055" cy="521970"/>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Overlapping 5G &amp; 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pic>
        <p:nvPicPr>
          <p:cNvPr id="20" name="Picture 19"/>
          <p:cNvPicPr>
            <a:picLocks noChangeAspect="1"/>
          </p:cNvPicPr>
          <p:nvPr>
            <p:custDataLst>
              <p:tags r:id="rId15"/>
            </p:custDataLst>
          </p:nvPr>
        </p:nvPicPr>
        <p:blipFill>
          <a:blip r:embed="rId16"/>
          <a:stretch>
            <a:fillRect/>
          </a:stretch>
        </p:blipFill>
        <p:spPr>
          <a:xfrm>
            <a:off x="2954655" y="1490345"/>
            <a:ext cx="975360" cy="975360"/>
          </a:xfrm>
          <a:prstGeom prst="rect">
            <a:avLst/>
          </a:prstGeom>
        </p:spPr>
      </p:pic>
      <p:pic>
        <p:nvPicPr>
          <p:cNvPr id="21" name="Picture 20"/>
          <p:cNvPicPr>
            <a:picLocks noChangeAspect="1"/>
          </p:cNvPicPr>
          <p:nvPr>
            <p:custDataLst>
              <p:tags r:id="rId17"/>
            </p:custDataLst>
          </p:nvPr>
        </p:nvPicPr>
        <p:blipFill>
          <a:blip r:embed="rId18"/>
          <a:stretch>
            <a:fillRect/>
          </a:stretch>
        </p:blipFill>
        <p:spPr>
          <a:xfrm>
            <a:off x="4267835" y="1517650"/>
            <a:ext cx="975360" cy="975360"/>
          </a:xfrm>
          <a:prstGeom prst="rect">
            <a:avLst/>
          </a:prstGeom>
        </p:spPr>
      </p:pic>
      <p:pic>
        <p:nvPicPr>
          <p:cNvPr id="22" name="Picture 21"/>
          <p:cNvPicPr>
            <a:picLocks noChangeAspect="1"/>
          </p:cNvPicPr>
          <p:nvPr>
            <p:custDataLst>
              <p:tags r:id="rId19"/>
            </p:custDataLst>
          </p:nvPr>
        </p:nvPicPr>
        <p:blipFill>
          <a:blip r:embed="rId20"/>
          <a:stretch>
            <a:fillRect/>
          </a:stretch>
        </p:blipFill>
        <p:spPr>
          <a:xfrm>
            <a:off x="5631815" y="1517650"/>
            <a:ext cx="975360" cy="975360"/>
          </a:xfrm>
          <a:prstGeom prst="rect">
            <a:avLst/>
          </a:prstGeom>
        </p:spPr>
      </p:pic>
      <p:pic>
        <p:nvPicPr>
          <p:cNvPr id="23" name="Picture 22"/>
          <p:cNvPicPr>
            <a:picLocks noChangeAspect="1"/>
          </p:cNvPicPr>
          <p:nvPr>
            <p:custDataLst>
              <p:tags r:id="rId21"/>
            </p:custDataLst>
          </p:nvPr>
        </p:nvPicPr>
        <p:blipFill>
          <a:blip r:embed="rId22"/>
          <a:stretch>
            <a:fillRect/>
          </a:stretch>
        </p:blipFill>
        <p:spPr>
          <a:xfrm>
            <a:off x="6974205" y="1489710"/>
            <a:ext cx="975360" cy="975360"/>
          </a:xfrm>
          <a:prstGeom prst="rect">
            <a:avLst/>
          </a:prstGeom>
        </p:spPr>
      </p:pic>
      <p:pic>
        <p:nvPicPr>
          <p:cNvPr id="24" name="Picture 23"/>
          <p:cNvPicPr>
            <a:picLocks noChangeAspect="1"/>
          </p:cNvPicPr>
          <p:nvPr>
            <p:custDataLst>
              <p:tags r:id="rId23"/>
            </p:custDataLst>
          </p:nvPr>
        </p:nvPicPr>
        <p:blipFill>
          <a:blip r:embed="rId24"/>
          <a:stretch>
            <a:fillRect/>
          </a:stretch>
        </p:blipFill>
        <p:spPr>
          <a:xfrm>
            <a:off x="8359775" y="1517650"/>
            <a:ext cx="975360" cy="975360"/>
          </a:xfrm>
          <a:prstGeom prst="rect">
            <a:avLst/>
          </a:prstGeom>
        </p:spPr>
      </p:pic>
      <p:pic>
        <p:nvPicPr>
          <p:cNvPr id="25" name="Picture 24"/>
          <p:cNvPicPr>
            <a:picLocks noChangeAspect="1"/>
          </p:cNvPicPr>
          <p:nvPr>
            <p:custDataLst>
              <p:tags r:id="rId25"/>
            </p:custDataLst>
          </p:nvPr>
        </p:nvPicPr>
        <p:blipFill>
          <a:blip r:embed="rId26"/>
          <a:stretch>
            <a:fillRect/>
          </a:stretch>
        </p:blipFill>
        <p:spPr>
          <a:xfrm>
            <a:off x="9721850" y="1517650"/>
            <a:ext cx="975360" cy="975360"/>
          </a:xfrm>
          <a:prstGeom prst="rect">
            <a:avLst/>
          </a:prstGeom>
        </p:spPr>
      </p:pic>
      <p:pic>
        <p:nvPicPr>
          <p:cNvPr id="26" name="Picture 25"/>
          <p:cNvPicPr>
            <a:picLocks noChangeAspect="1"/>
          </p:cNvPicPr>
          <p:nvPr>
            <p:custDataLst>
              <p:tags r:id="rId27"/>
            </p:custDataLst>
          </p:nvPr>
        </p:nvPicPr>
        <p:blipFill>
          <a:blip r:embed="rId28"/>
          <a:stretch>
            <a:fillRect/>
          </a:stretch>
        </p:blipFill>
        <p:spPr>
          <a:xfrm>
            <a:off x="11087735" y="1517650"/>
            <a:ext cx="975360" cy="975360"/>
          </a:xfrm>
          <a:prstGeom prst="rect">
            <a:avLst/>
          </a:prstGeom>
        </p:spPr>
      </p:pic>
      <p:pic>
        <p:nvPicPr>
          <p:cNvPr id="28" name="Picture 27"/>
          <p:cNvPicPr>
            <a:picLocks noChangeAspect="1"/>
          </p:cNvPicPr>
          <p:nvPr>
            <p:custDataLst>
              <p:tags r:id="rId29"/>
            </p:custDataLst>
          </p:nvPr>
        </p:nvPicPr>
        <p:blipFill>
          <a:blip r:embed="rId30"/>
          <a:stretch>
            <a:fillRect/>
          </a:stretch>
        </p:blipFill>
        <p:spPr>
          <a:xfrm>
            <a:off x="2952750" y="2564765"/>
            <a:ext cx="975360" cy="975360"/>
          </a:xfrm>
          <a:prstGeom prst="rect">
            <a:avLst/>
          </a:prstGeom>
        </p:spPr>
      </p:pic>
      <p:pic>
        <p:nvPicPr>
          <p:cNvPr id="29" name="Picture 28"/>
          <p:cNvPicPr>
            <a:picLocks noChangeAspect="1"/>
          </p:cNvPicPr>
          <p:nvPr>
            <p:custDataLst>
              <p:tags r:id="rId31"/>
            </p:custDataLst>
          </p:nvPr>
        </p:nvPicPr>
        <p:blipFill>
          <a:blip r:embed="rId32"/>
          <a:stretch>
            <a:fillRect/>
          </a:stretch>
        </p:blipFill>
        <p:spPr>
          <a:xfrm>
            <a:off x="4265930" y="2564765"/>
            <a:ext cx="975360" cy="975360"/>
          </a:xfrm>
          <a:prstGeom prst="rect">
            <a:avLst/>
          </a:prstGeom>
        </p:spPr>
      </p:pic>
      <p:pic>
        <p:nvPicPr>
          <p:cNvPr id="30" name="Picture 29"/>
          <p:cNvPicPr>
            <a:picLocks noChangeAspect="1"/>
          </p:cNvPicPr>
          <p:nvPr>
            <p:custDataLst>
              <p:tags r:id="rId33"/>
            </p:custDataLst>
          </p:nvPr>
        </p:nvPicPr>
        <p:blipFill>
          <a:blip r:embed="rId34"/>
          <a:stretch>
            <a:fillRect/>
          </a:stretch>
        </p:blipFill>
        <p:spPr>
          <a:xfrm>
            <a:off x="5629910" y="2593340"/>
            <a:ext cx="975360" cy="975360"/>
          </a:xfrm>
          <a:prstGeom prst="rect">
            <a:avLst/>
          </a:prstGeom>
        </p:spPr>
      </p:pic>
      <p:pic>
        <p:nvPicPr>
          <p:cNvPr id="31" name="Picture 30"/>
          <p:cNvPicPr>
            <a:picLocks noChangeAspect="1"/>
          </p:cNvPicPr>
          <p:nvPr>
            <p:custDataLst>
              <p:tags r:id="rId35"/>
            </p:custDataLst>
          </p:nvPr>
        </p:nvPicPr>
        <p:blipFill>
          <a:blip r:embed="rId36"/>
          <a:stretch>
            <a:fillRect/>
          </a:stretch>
        </p:blipFill>
        <p:spPr>
          <a:xfrm>
            <a:off x="6993890" y="2565400"/>
            <a:ext cx="975360" cy="975360"/>
          </a:xfrm>
          <a:prstGeom prst="rect">
            <a:avLst/>
          </a:prstGeom>
        </p:spPr>
      </p:pic>
      <p:pic>
        <p:nvPicPr>
          <p:cNvPr id="32" name="Picture 31"/>
          <p:cNvPicPr>
            <a:picLocks noChangeAspect="1"/>
          </p:cNvPicPr>
          <p:nvPr>
            <p:custDataLst>
              <p:tags r:id="rId37"/>
            </p:custDataLst>
          </p:nvPr>
        </p:nvPicPr>
        <p:blipFill>
          <a:blip r:embed="rId38"/>
          <a:stretch>
            <a:fillRect/>
          </a:stretch>
        </p:blipFill>
        <p:spPr>
          <a:xfrm>
            <a:off x="8357870" y="2565400"/>
            <a:ext cx="975360" cy="975360"/>
          </a:xfrm>
          <a:prstGeom prst="rect">
            <a:avLst/>
          </a:prstGeom>
        </p:spPr>
      </p:pic>
      <p:pic>
        <p:nvPicPr>
          <p:cNvPr id="33" name="Picture 32"/>
          <p:cNvPicPr>
            <a:picLocks noChangeAspect="1"/>
          </p:cNvPicPr>
          <p:nvPr>
            <p:custDataLst>
              <p:tags r:id="rId39"/>
            </p:custDataLst>
          </p:nvPr>
        </p:nvPicPr>
        <p:blipFill>
          <a:blip r:embed="rId40"/>
          <a:stretch>
            <a:fillRect/>
          </a:stretch>
        </p:blipFill>
        <p:spPr>
          <a:xfrm>
            <a:off x="9721850" y="2564765"/>
            <a:ext cx="975360" cy="975360"/>
          </a:xfrm>
          <a:prstGeom prst="rect">
            <a:avLst/>
          </a:prstGeom>
        </p:spPr>
      </p:pic>
      <p:pic>
        <p:nvPicPr>
          <p:cNvPr id="34" name="Picture 33"/>
          <p:cNvPicPr>
            <a:picLocks noChangeAspect="1"/>
          </p:cNvPicPr>
          <p:nvPr>
            <p:custDataLst>
              <p:tags r:id="rId41"/>
            </p:custDataLst>
          </p:nvPr>
        </p:nvPicPr>
        <p:blipFill>
          <a:blip r:embed="rId42"/>
          <a:stretch>
            <a:fillRect/>
          </a:stretch>
        </p:blipFill>
        <p:spPr>
          <a:xfrm>
            <a:off x="11085830" y="2564765"/>
            <a:ext cx="975360" cy="975360"/>
          </a:xfrm>
          <a:prstGeom prst="rect">
            <a:avLst/>
          </a:prstGeom>
        </p:spPr>
      </p:pic>
      <p:sp>
        <p:nvSpPr>
          <p:cNvPr id="36" name="Text Box 35"/>
          <p:cNvSpPr txBox="1"/>
          <p:nvPr/>
        </p:nvSpPr>
        <p:spPr>
          <a:xfrm>
            <a:off x="318770" y="1823720"/>
            <a:ext cx="219837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5G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7" name="Text Box 36"/>
          <p:cNvSpPr txBox="1"/>
          <p:nvPr/>
        </p:nvSpPr>
        <p:spPr>
          <a:xfrm>
            <a:off x="318770" y="2800985"/>
            <a:ext cx="2278380" cy="306705"/>
          </a:xfrm>
          <a:prstGeom prst="rect">
            <a:avLst/>
          </a:prstGeom>
        </p:spPr>
        <p:txBody>
          <a:bodyPr wrap="square">
            <a:spAutoFit/>
          </a:bodyPr>
          <a:p>
            <a:r>
              <a:rPr lang="en-US">
                <a:solidFill>
                  <a:srgbClr val="FF0000"/>
                </a:solidFill>
                <a:effectLst>
                  <a:outerShdw blurRad="38100" dist="25400" dir="5400000" algn="ctr" rotWithShape="0">
                    <a:srgbClr val="6E747A">
                      <a:alpha val="43000"/>
                    </a:srgbClr>
                  </a:outerShdw>
                </a:effectLst>
                <a:ea typeface="VnNimbusRomanNo9L"/>
                <a:cs typeface="+mn-lt"/>
              </a:rPr>
              <a:t>LTE spectrogram datasets</a:t>
            </a:r>
            <a:endParaRPr lang="en-US">
              <a:solidFill>
                <a:srgbClr val="FF0000"/>
              </a:solidFill>
              <a:effectLst>
                <a:outerShdw blurRad="38100" dist="25400" dir="5400000" algn="ctr" rotWithShape="0">
                  <a:srgbClr val="6E747A">
                    <a:alpha val="43000"/>
                  </a:srgbClr>
                </a:outerShdw>
              </a:effectLst>
              <a:ea typeface="VnNimbusRomanNo9L"/>
              <a:cs typeface="+mn-lt"/>
            </a:endParaRPr>
          </a:p>
        </p:txBody>
      </p:sp>
      <p:sp>
        <p:nvSpPr>
          <p:cNvPr id="38" name="Text Box 37"/>
          <p:cNvSpPr txBox="1"/>
          <p:nvPr/>
        </p:nvSpPr>
        <p:spPr>
          <a:xfrm>
            <a:off x="3077845" y="3568700"/>
            <a:ext cx="652780" cy="306705"/>
          </a:xfrm>
          <a:prstGeom prst="rect">
            <a:avLst/>
          </a:prstGeom>
          <a:noFill/>
        </p:spPr>
        <p:txBody>
          <a:bodyPr wrap="square" rtlCol="0">
            <a:spAutoFit/>
          </a:bodyPr>
          <a:p>
            <a:r>
              <a:rPr lang="en-US" b="1">
                <a:solidFill>
                  <a:srgbClr val="FF0000"/>
                </a:solidFill>
              </a:rPr>
              <a:t>0 dB</a:t>
            </a:r>
            <a:endParaRPr lang="en-US" b="1">
              <a:solidFill>
                <a:srgbClr val="FF0000"/>
              </a:solidFill>
            </a:endParaRPr>
          </a:p>
        </p:txBody>
      </p:sp>
      <p:sp>
        <p:nvSpPr>
          <p:cNvPr id="39" name="Text Box 38"/>
          <p:cNvSpPr txBox="1"/>
          <p:nvPr/>
        </p:nvSpPr>
        <p:spPr>
          <a:xfrm>
            <a:off x="4370070" y="3568700"/>
            <a:ext cx="652780"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40" name="Text Box 39"/>
          <p:cNvSpPr txBox="1"/>
          <p:nvPr/>
        </p:nvSpPr>
        <p:spPr>
          <a:xfrm>
            <a:off x="5784215" y="3568700"/>
            <a:ext cx="763905" cy="306705"/>
          </a:xfrm>
          <a:prstGeom prst="rect">
            <a:avLst/>
          </a:prstGeom>
          <a:noFill/>
        </p:spPr>
        <p:txBody>
          <a:bodyPr wrap="square" rtlCol="0">
            <a:spAutoFit/>
          </a:bodyPr>
          <a:p>
            <a:r>
              <a:rPr lang="en-US" b="1">
                <a:solidFill>
                  <a:srgbClr val="FF0000"/>
                </a:solidFill>
              </a:rPr>
              <a:t>10 dB</a:t>
            </a:r>
            <a:endParaRPr lang="en-US" b="1">
              <a:solidFill>
                <a:srgbClr val="FF0000"/>
              </a:solidFill>
            </a:endParaRPr>
          </a:p>
        </p:txBody>
      </p:sp>
      <p:sp>
        <p:nvSpPr>
          <p:cNvPr id="41" name="Text Box 40"/>
          <p:cNvSpPr txBox="1"/>
          <p:nvPr/>
        </p:nvSpPr>
        <p:spPr>
          <a:xfrm>
            <a:off x="7076440" y="3568700"/>
            <a:ext cx="775335"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42" name="Text Box 41"/>
          <p:cNvSpPr txBox="1"/>
          <p:nvPr/>
        </p:nvSpPr>
        <p:spPr>
          <a:xfrm>
            <a:off x="8490585" y="3568700"/>
            <a:ext cx="748030" cy="306705"/>
          </a:xfrm>
          <a:prstGeom prst="rect">
            <a:avLst/>
          </a:prstGeom>
          <a:noFill/>
        </p:spPr>
        <p:txBody>
          <a:bodyPr wrap="square" rtlCol="0">
            <a:spAutoFit/>
          </a:bodyPr>
          <a:p>
            <a:r>
              <a:rPr lang="en-US" b="1">
                <a:solidFill>
                  <a:srgbClr val="FF0000"/>
                </a:solidFill>
              </a:rPr>
              <a:t>20 dB</a:t>
            </a:r>
            <a:endParaRPr lang="en-US" b="1">
              <a:solidFill>
                <a:srgbClr val="FF0000"/>
              </a:solidFill>
            </a:endParaRPr>
          </a:p>
        </p:txBody>
      </p:sp>
      <p:sp>
        <p:nvSpPr>
          <p:cNvPr id="43" name="Text Box 42"/>
          <p:cNvSpPr txBox="1"/>
          <p:nvPr/>
        </p:nvSpPr>
        <p:spPr>
          <a:xfrm>
            <a:off x="9782810" y="3568700"/>
            <a:ext cx="854075" cy="306705"/>
          </a:xfrm>
          <a:prstGeom prst="rect">
            <a:avLst/>
          </a:prstGeom>
          <a:noFill/>
        </p:spPr>
        <p:txBody>
          <a:bodyPr wrap="square" rtlCol="0">
            <a:spAutoFit/>
          </a:bodyPr>
          <a:p>
            <a:r>
              <a:rPr lang="en-US" b="1">
                <a:solidFill>
                  <a:srgbClr val="FF0000"/>
                </a:solidFill>
              </a:rPr>
              <a:t>25 dB</a:t>
            </a:r>
            <a:endParaRPr lang="en-US" b="1">
              <a:solidFill>
                <a:srgbClr val="FF0000"/>
              </a:solidFill>
            </a:endParaRPr>
          </a:p>
        </p:txBody>
      </p:sp>
      <p:sp>
        <p:nvSpPr>
          <p:cNvPr id="44" name="Text Box 43"/>
          <p:cNvSpPr txBox="1"/>
          <p:nvPr/>
        </p:nvSpPr>
        <p:spPr>
          <a:xfrm>
            <a:off x="11196955" y="3568700"/>
            <a:ext cx="840105"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60" name="Text Box 59"/>
          <p:cNvSpPr txBox="1"/>
          <p:nvPr/>
        </p:nvSpPr>
        <p:spPr>
          <a:xfrm>
            <a:off x="19685" y="429895"/>
            <a:ext cx="3317875" cy="337185"/>
          </a:xfrm>
          <a:prstGeom prst="rect">
            <a:avLst/>
          </a:prstGeom>
          <a:noFill/>
        </p:spPr>
        <p:txBody>
          <a:bodyPr wrap="square" rtlCol="0">
            <a:spAutoFit/>
          </a:bodyPr>
          <a:p>
            <a:r>
              <a:rPr lang="en-US" sz="1600" b="1"/>
              <a:t>Dataset Information</a:t>
            </a:r>
            <a:endParaRPr lang="en-US" sz="1600" b="1"/>
          </a:p>
        </p:txBody>
      </p:sp>
      <p:graphicFrame>
        <p:nvGraphicFramePr>
          <p:cNvPr id="61" name="Table 60"/>
          <p:cNvGraphicFramePr/>
          <p:nvPr/>
        </p:nvGraphicFramePr>
        <p:xfrm>
          <a:off x="1828800" y="4511675"/>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62" name="Text Box 61"/>
          <p:cNvSpPr txBox="1"/>
          <p:nvPr/>
        </p:nvSpPr>
        <p:spPr>
          <a:xfrm>
            <a:off x="1828800" y="4112895"/>
            <a:ext cx="3034030" cy="398780"/>
          </a:xfrm>
          <a:prstGeom prst="rect">
            <a:avLst/>
          </a:prstGeom>
          <a:noFill/>
        </p:spPr>
        <p:txBody>
          <a:bodyPr wrap="square" rtlCol="0">
            <a:spAutoFit/>
          </a:bodyPr>
          <a:p>
            <a:r>
              <a:rPr lang="en-US" sz="2000"/>
              <a:t>Dataset information</a:t>
            </a:r>
            <a:endParaRPr lang="en-US" sz="2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455295" y="2967990"/>
            <a:ext cx="3803015" cy="2858770"/>
          </a:xfrm>
          <a:prstGeom prst="rect">
            <a:avLst/>
          </a:prstGeom>
          <a:noFill/>
        </p:spPr>
        <p:txBody>
          <a:bodyPr wrap="square" rtlCol="0">
            <a:noAutofit/>
          </a:bodyPr>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Introduction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Contribution </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Methology</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Proposal model</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Evaluation result</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2800">
                <a:solidFill>
                  <a:schemeClr val="tx1"/>
                </a:solidFill>
                <a:effectLst>
                  <a:outerShdw blurRad="38100" dist="19050" dir="2700000" algn="tl" rotWithShape="0">
                    <a:schemeClr val="dk1">
                      <a:alpha val="40000"/>
                    </a:schemeClr>
                  </a:outerShdw>
                </a:effectLst>
              </a:rPr>
              <a:t>Conclusion</a:t>
            </a:r>
            <a:endParaRPr lang="en-US" sz="280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endParaRPr lang="en-US" sz="2800">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7" name="Text Box 6"/>
          <p:cNvSpPr txBox="1"/>
          <p:nvPr/>
        </p:nvSpPr>
        <p:spPr>
          <a:xfrm>
            <a:off x="0" y="30480"/>
            <a:ext cx="2447290" cy="337185"/>
          </a:xfrm>
          <a:prstGeom prst="rect">
            <a:avLst/>
          </a:prstGeom>
          <a:noFill/>
        </p:spPr>
        <p:txBody>
          <a:bodyPr wrap="square" rtlCol="0">
            <a:spAutoFit/>
          </a:bodyPr>
          <a:p>
            <a:r>
              <a:rPr lang="en-US" sz="1600">
                <a:solidFill>
                  <a:schemeClr val="bg1"/>
                </a:solidFill>
              </a:rPr>
              <a:t>Outline</a:t>
            </a:r>
            <a:endParaRPr lang="en-US" sz="1600">
              <a:solidFill>
                <a:schemeClr val="bg1"/>
              </a:solidFill>
            </a:endParaRPr>
          </a:p>
        </p:txBody>
      </p:sp>
      <p:pic>
        <p:nvPicPr>
          <p:cNvPr id="8" name="Picture 7"/>
          <p:cNvPicPr/>
          <p:nvPr/>
        </p:nvPicPr>
        <p:blipFill>
          <a:blip r:embed="rId1"/>
        </p:blipFill>
        <p:spPr>
          <a:xfrm>
            <a:off x="3960495" y="2786380"/>
            <a:ext cx="8202930" cy="3221990"/>
          </a:xfrm>
          <a:prstGeom prst="rect">
            <a:avLst/>
          </a:prstGeom>
          <a:effectLst/>
        </p:spPr>
      </p:pic>
      <p:sp>
        <p:nvSpPr>
          <p:cNvPr id="22" name="Rectangles 21"/>
          <p:cNvSpPr/>
          <p:nvPr/>
        </p:nvSpPr>
        <p:spPr>
          <a:xfrm>
            <a:off x="3960495" y="2786380"/>
            <a:ext cx="8202295" cy="322262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Text Box 2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3" name="Picture 12"/>
          <p:cNvPicPr/>
          <p:nvPr/>
        </p:nvPicPr>
        <p:blipFill>
          <a:blip r:embed="rId1"/>
        </p:blipFill>
        <p:spPr>
          <a:xfrm>
            <a:off x="10520045" y="429895"/>
            <a:ext cx="1598295" cy="836295"/>
          </a:xfrm>
          <a:prstGeom prst="rect">
            <a:avLst/>
          </a:prstGeom>
        </p:spPr>
      </p:pic>
      <p:sp>
        <p:nvSpPr>
          <p:cNvPr id="7" name="Text Box 6"/>
          <p:cNvSpPr txBox="1"/>
          <p:nvPr/>
        </p:nvSpPr>
        <p:spPr>
          <a:xfrm>
            <a:off x="7178040" y="3508375"/>
            <a:ext cx="4593590" cy="1168400"/>
          </a:xfrm>
          <a:prstGeom prst="rect">
            <a:avLst/>
          </a:prstGeom>
          <a:noFill/>
        </p:spPr>
        <p:txBody>
          <a:bodyPr wrap="square" rtlCol="0">
            <a:spAutoFit/>
          </a:bodyPr>
          <a:p>
            <a:pPr algn="ctr"/>
            <a:r>
              <a:rPr lang="en-US">
                <a:solidFill>
                  <a:srgbClr val="FF0000"/>
                </a:solidFill>
              </a:rPr>
              <a:t>In term of evaluation, we use Matlab to train and evaluate the deep learning networks. On the other hand, the datasets are generated from 5G &amp; LTE tool box, which help our simulate real 5G &amp; LTE signals under various noise density (difference SNR)</a:t>
            </a:r>
            <a:endParaRPr lang="en-US">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7" name="Rectangles 6"/>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sp>
        <p:nvSpPr>
          <p:cNvPr id="15" name="Oval 14"/>
          <p:cNvSpPr/>
          <p:nvPr/>
        </p:nvSpPr>
        <p:spPr>
          <a:xfrm>
            <a:off x="1800860" y="3008630"/>
            <a:ext cx="1669415" cy="2209165"/>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Text Box 15"/>
          <p:cNvSpPr txBox="1"/>
          <p:nvPr/>
        </p:nvSpPr>
        <p:spPr>
          <a:xfrm>
            <a:off x="6929755" y="5217795"/>
            <a:ext cx="4818380" cy="521970"/>
          </a:xfrm>
          <a:prstGeom prst="rect">
            <a:avLst/>
          </a:prstGeom>
          <a:noFill/>
        </p:spPr>
        <p:txBody>
          <a:bodyPr wrap="square" rtlCol="0">
            <a:spAutoFit/>
          </a:bodyPr>
          <a:p>
            <a:r>
              <a:rPr lang="en-US">
                <a:solidFill>
                  <a:srgbClr val="FF0000"/>
                </a:solidFill>
              </a:rPr>
              <a:t>We divide dataset into 80% for training, 10% for validation, and 10% for testing from 1,500 images </a:t>
            </a:r>
            <a:r>
              <a:rPr lang="en-US">
                <a:solidFill>
                  <a:srgbClr val="FF0000"/>
                </a:solidFill>
                <a:sym typeface="+mn-ea"/>
              </a:rPr>
              <a:t>ramdomly</a:t>
            </a:r>
            <a:r>
              <a:rPr lang="en-US">
                <a:solidFill>
                  <a:srgbClr val="FF0000"/>
                </a:solidFill>
              </a:rPr>
              <a:t>.</a:t>
            </a:r>
            <a:endParaRPr lang="en-US">
              <a:solidFill>
                <a:srgbClr val="FF0000"/>
              </a:solidFill>
            </a:endParaRPr>
          </a:p>
        </p:txBody>
      </p:sp>
      <p:cxnSp>
        <p:nvCxnSpPr>
          <p:cNvPr id="17" name="Straight Arrow Connector 16"/>
          <p:cNvCxnSpPr/>
          <p:nvPr/>
        </p:nvCxnSpPr>
        <p:spPr>
          <a:xfrm flipH="1" flipV="1">
            <a:off x="3225800" y="4894580"/>
            <a:ext cx="3703955" cy="584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327850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521970"/>
          </a:xfrm>
          <a:prstGeom prst="rect">
            <a:avLst/>
          </a:prstGeom>
          <a:noFill/>
        </p:spPr>
        <p:txBody>
          <a:bodyPr wrap="square" rtlCol="0">
            <a:spAutoFit/>
          </a:bodyPr>
          <a:p>
            <a:r>
              <a:rPr lang="en-US">
                <a:solidFill>
                  <a:srgbClr val="FF0000"/>
                </a:solidFill>
              </a:rPr>
              <a:t>The image sizes are reduce to 128x128 that requires lower memory resource.</a:t>
            </a:r>
            <a:endParaRPr lang="en-US">
              <a:solidFill>
                <a:srgbClr val="FF0000"/>
              </a:solidFill>
            </a:endParaRPr>
          </a:p>
        </p:txBody>
      </p:sp>
      <p:cxnSp>
        <p:nvCxnSpPr>
          <p:cNvPr id="19" name="Straight Arrow Connector 18"/>
          <p:cNvCxnSpPr>
            <a:stCxn id="18" idx="1"/>
            <a:endCxn id="15" idx="5"/>
          </p:cNvCxnSpPr>
          <p:nvPr/>
        </p:nvCxnSpPr>
        <p:spPr>
          <a:xfrm flipH="1" flipV="1">
            <a:off x="4455160" y="4759960"/>
            <a:ext cx="2474595" cy="7188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21" name="Picture 20"/>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sym typeface="+mn-ea"/>
            </a:endParaRPr>
          </a:p>
        </p:txBody>
      </p:sp>
      <p:sp>
        <p:nvSpPr>
          <p:cNvPr id="5" name="Text Box 4"/>
          <p:cNvSpPr txBox="1"/>
          <p:nvPr/>
        </p:nvSpPr>
        <p:spPr>
          <a:xfrm>
            <a:off x="19685" y="429895"/>
            <a:ext cx="4756150" cy="337185"/>
          </a:xfrm>
          <a:prstGeom prst="rect">
            <a:avLst/>
          </a:prstGeom>
          <a:noFill/>
        </p:spPr>
        <p:txBody>
          <a:bodyPr wrap="square" rtlCol="0">
            <a:spAutoFit/>
          </a:bodyPr>
          <a:p>
            <a:r>
              <a:rPr lang="en-US" sz="1600" b="1"/>
              <a:t>Hardware resource &amp; Training options</a:t>
            </a:r>
            <a:endParaRPr lang="en-US" sz="1600" b="1"/>
          </a:p>
        </p:txBody>
      </p:sp>
      <p:graphicFrame>
        <p:nvGraphicFramePr>
          <p:cNvPr id="8" name="Table 7"/>
          <p:cNvGraphicFramePr/>
          <p:nvPr/>
        </p:nvGraphicFramePr>
        <p:xfrm>
          <a:off x="400050" y="906780"/>
          <a:ext cx="4153535" cy="1905000"/>
        </p:xfrm>
        <a:graphic>
          <a:graphicData uri="http://schemas.openxmlformats.org/drawingml/2006/table">
            <a:tbl>
              <a:tblPr firstRow="1" bandRow="1">
                <a:tableStyleId>{5C22544A-7EE6-4342-B048-85BDC9FD1C3A}</a:tableStyleId>
              </a:tblPr>
              <a:tblGrid>
                <a:gridCol w="1778635"/>
                <a:gridCol w="2374900"/>
              </a:tblGrid>
              <a:tr h="381000">
                <a:tc gridSpan="2">
                  <a:txBody>
                    <a:bodyPr/>
                    <a:p>
                      <a:pPr algn="ctr">
                        <a:buNone/>
                      </a:pPr>
                      <a:r>
                        <a:rPr lang="en-US"/>
                        <a:t>Hardware resource</a:t>
                      </a:r>
                      <a:endParaRPr lang="en-US"/>
                    </a:p>
                  </a:txBody>
                  <a:tcPr/>
                </a:tc>
                <a:tc hMerge="1">
                  <a:tcPr/>
                </a:tc>
              </a:tr>
              <a:tr h="381000">
                <a:tc>
                  <a:txBody>
                    <a:bodyPr/>
                    <a:p>
                      <a:pPr>
                        <a:buNone/>
                      </a:pPr>
                      <a:r>
                        <a:rPr lang="en-US"/>
                        <a:t>CPU</a:t>
                      </a:r>
                      <a:endParaRPr lang="en-US"/>
                    </a:p>
                  </a:txBody>
                  <a:tcPr/>
                </a:tc>
                <a:tc>
                  <a:txBody>
                    <a:bodyPr/>
                    <a:p>
                      <a:pPr>
                        <a:buNone/>
                      </a:pPr>
                      <a:r>
                        <a:rPr lang="en-US"/>
                        <a:t>3.0 GHz</a:t>
                      </a:r>
                      <a:endParaRPr lang="en-US"/>
                    </a:p>
                  </a:txBody>
                  <a:tcPr/>
                </a:tc>
              </a:tr>
              <a:tr h="381000">
                <a:tc>
                  <a:txBody>
                    <a:bodyPr/>
                    <a:p>
                      <a:pPr>
                        <a:buNone/>
                      </a:pPr>
                      <a:r>
                        <a:rPr lang="en-US"/>
                        <a:t>GPU</a:t>
                      </a:r>
                      <a:endParaRPr lang="en-US"/>
                    </a:p>
                  </a:txBody>
                  <a:tcPr/>
                </a:tc>
                <a:tc>
                  <a:txBody>
                    <a:bodyPr/>
                    <a:p>
                      <a:pPr>
                        <a:buNone/>
                      </a:pPr>
                      <a:r>
                        <a:rPr lang="en-US"/>
                        <a:t>RTX 2080</a:t>
                      </a:r>
                      <a:endParaRPr lang="en-US"/>
                    </a:p>
                  </a:txBody>
                  <a:tcPr/>
                </a:tc>
              </a:tr>
              <a:tr h="381000">
                <a:tc>
                  <a:txBody>
                    <a:bodyPr/>
                    <a:p>
                      <a:pPr>
                        <a:buNone/>
                      </a:pPr>
                      <a:r>
                        <a:rPr lang="en-US"/>
                        <a:t>Memory</a:t>
                      </a:r>
                      <a:endParaRPr lang="en-US"/>
                    </a:p>
                  </a:txBody>
                  <a:tcPr/>
                </a:tc>
                <a:tc>
                  <a:txBody>
                    <a:bodyPr/>
                    <a:p>
                      <a:pPr>
                        <a:buNone/>
                      </a:pPr>
                      <a:r>
                        <a:rPr lang="en-US"/>
                        <a:t>16 GB</a:t>
                      </a:r>
                      <a:endParaRPr lang="en-US"/>
                    </a:p>
                  </a:txBody>
                  <a:tcPr/>
                </a:tc>
              </a:tr>
              <a:tr h="381000">
                <a:tc>
                  <a:txBody>
                    <a:bodyPr/>
                    <a:p>
                      <a:pPr>
                        <a:buNone/>
                      </a:pPr>
                      <a:r>
                        <a:rPr lang="en-US"/>
                        <a:t>MatLab version</a:t>
                      </a:r>
                      <a:endParaRPr lang="en-US"/>
                    </a:p>
                  </a:txBody>
                  <a:tcPr/>
                </a:tc>
                <a:tc>
                  <a:txBody>
                    <a:bodyPr/>
                    <a:p>
                      <a:pPr>
                        <a:buNone/>
                      </a:pPr>
                      <a:r>
                        <a:rPr lang="en-US"/>
                        <a:t>R2023</a:t>
                      </a:r>
                      <a:endParaRPr lang="en-US"/>
                    </a:p>
                  </a:txBody>
                  <a:tcPr/>
                </a:tc>
              </a:tr>
            </a:tbl>
          </a:graphicData>
        </a:graphic>
      </p:graphicFrame>
      <p:graphicFrame>
        <p:nvGraphicFramePr>
          <p:cNvPr id="14" name="Table 13"/>
          <p:cNvGraphicFramePr/>
          <p:nvPr/>
        </p:nvGraphicFramePr>
        <p:xfrm>
          <a:off x="5323840" y="922655"/>
          <a:ext cx="4153535" cy="1905000"/>
        </p:xfrm>
        <a:graphic>
          <a:graphicData uri="http://schemas.openxmlformats.org/drawingml/2006/table">
            <a:tbl>
              <a:tblPr firstRow="1" bandRow="1">
                <a:tableStyleId>{5C22544A-7EE6-4342-B048-85BDC9FD1C3A}</a:tableStyleId>
              </a:tblPr>
              <a:tblGrid>
                <a:gridCol w="2933065"/>
                <a:gridCol w="1220470"/>
              </a:tblGrid>
              <a:tr h="381000">
                <a:tc gridSpan="2">
                  <a:txBody>
                    <a:bodyPr/>
                    <a:p>
                      <a:pPr algn="ctr">
                        <a:buNone/>
                      </a:pPr>
                      <a:r>
                        <a:rPr lang="en-US"/>
                        <a:t>Training options</a:t>
                      </a:r>
                      <a:endParaRPr lang="en-US"/>
                    </a:p>
                  </a:txBody>
                  <a:tcPr/>
                </a:tc>
                <a:tc hMerge="1">
                  <a:tcPr/>
                </a:tc>
              </a:tr>
              <a:tr h="381000">
                <a:tc>
                  <a:txBody>
                    <a:bodyPr/>
                    <a:p>
                      <a:pPr>
                        <a:buNone/>
                      </a:pPr>
                      <a:r>
                        <a:rPr lang="en-US"/>
                        <a:t>No.epoch</a:t>
                      </a:r>
                      <a:endParaRPr lang="en-US"/>
                    </a:p>
                  </a:txBody>
                  <a:tcPr/>
                </a:tc>
                <a:tc>
                  <a:txBody>
                    <a:bodyPr/>
                    <a:p>
                      <a:pPr>
                        <a:buNone/>
                      </a:pPr>
                      <a:r>
                        <a:rPr lang="en-US"/>
                        <a:t>40</a:t>
                      </a:r>
                      <a:endParaRPr lang="en-US"/>
                    </a:p>
                  </a:txBody>
                  <a:tcPr/>
                </a:tc>
              </a:tr>
              <a:tr h="381000">
                <a:tc>
                  <a:txBody>
                    <a:bodyPr/>
                    <a:p>
                      <a:pPr>
                        <a:buNone/>
                      </a:pPr>
                      <a:r>
                        <a:rPr lang="en-US"/>
                        <a:t>Learning rate</a:t>
                      </a:r>
                      <a:endParaRPr lang="en-US"/>
                    </a:p>
                  </a:txBody>
                  <a:tcPr/>
                </a:tc>
                <a:tc>
                  <a:txBody>
                    <a:bodyPr/>
                    <a:p>
                      <a:pPr>
                        <a:buNone/>
                      </a:pPr>
                      <a:r>
                        <a:rPr lang="en-US"/>
                        <a:t>0.001</a:t>
                      </a:r>
                      <a:endParaRPr lang="en-US"/>
                    </a:p>
                  </a:txBody>
                  <a:tcPr/>
                </a:tc>
              </a:tr>
              <a:tr h="381000">
                <a:tc>
                  <a:txBody>
                    <a:bodyPr/>
                    <a:p>
                      <a:pPr>
                        <a:buNone/>
                      </a:pPr>
                      <a:r>
                        <a:rPr lang="en-US"/>
                        <a:t>Learning rate schedule </a:t>
                      </a:r>
                      <a:endParaRPr lang="en-US"/>
                    </a:p>
                  </a:txBody>
                  <a:tcPr/>
                </a:tc>
                <a:tc>
                  <a:txBody>
                    <a:bodyPr/>
                    <a:p>
                      <a:pPr>
                        <a:buNone/>
                      </a:pPr>
                      <a:r>
                        <a:rPr lang="en-US"/>
                        <a:t>piecewise</a:t>
                      </a:r>
                      <a:endParaRPr lang="en-US"/>
                    </a:p>
                  </a:txBody>
                  <a:tcPr/>
                </a:tc>
              </a:tr>
              <a:tr h="381000">
                <a:tc>
                  <a:txBody>
                    <a:bodyPr/>
                    <a:p>
                      <a:pPr>
                        <a:buNone/>
                      </a:pPr>
                      <a:r>
                        <a:rPr lang="en-US"/>
                        <a:t>Validation frequency</a:t>
                      </a:r>
                      <a:endParaRPr lang="en-US"/>
                    </a:p>
                  </a:txBody>
                  <a:tcPr/>
                </a:tc>
                <a:tc>
                  <a:txBody>
                    <a:bodyPr/>
                    <a:p>
                      <a:pPr>
                        <a:buNone/>
                      </a:pPr>
                      <a:r>
                        <a:rPr lang="en-US"/>
                        <a:t>1000</a:t>
                      </a:r>
                      <a:endParaRPr lang="en-US"/>
                    </a:p>
                  </a:txBody>
                  <a:tcPr/>
                </a:tc>
              </a:tr>
            </a:tbl>
          </a:graphicData>
        </a:graphic>
      </p:graphicFrame>
      <p:graphicFrame>
        <p:nvGraphicFramePr>
          <p:cNvPr id="61" name="Table 60"/>
          <p:cNvGraphicFramePr/>
          <p:nvPr/>
        </p:nvGraphicFramePr>
        <p:xfrm>
          <a:off x="400050" y="3350895"/>
          <a:ext cx="6436995" cy="1524000"/>
        </p:xfrm>
        <a:graphic>
          <a:graphicData uri="http://schemas.openxmlformats.org/drawingml/2006/table">
            <a:tbl>
              <a:tblPr firstRow="1" bandRow="1">
                <a:tableStyleId>{5C22544A-7EE6-4342-B048-85BDC9FD1C3A}</a:tableStyleId>
              </a:tblPr>
              <a:tblGrid>
                <a:gridCol w="1628140"/>
                <a:gridCol w="1403985"/>
                <a:gridCol w="1271905"/>
                <a:gridCol w="2132965"/>
              </a:tblGrid>
              <a:tr h="381000">
                <a:tc>
                  <a:txBody>
                    <a:bodyPr/>
                    <a:p>
                      <a:pPr>
                        <a:buNone/>
                      </a:pPr>
                      <a:r>
                        <a:rPr lang="en-US"/>
                        <a:t>Catelogy</a:t>
                      </a:r>
                      <a:endParaRPr lang="en-US"/>
                    </a:p>
                  </a:txBody>
                  <a:tcPr/>
                </a:tc>
                <a:tc>
                  <a:txBody>
                    <a:bodyPr/>
                    <a:p>
                      <a:pPr>
                        <a:buNone/>
                      </a:pPr>
                      <a:r>
                        <a:rPr lang="en-US"/>
                        <a:t>No.Samples</a:t>
                      </a:r>
                      <a:endParaRPr lang="en-US"/>
                    </a:p>
                  </a:txBody>
                  <a:tcPr/>
                </a:tc>
                <a:tc>
                  <a:txBody>
                    <a:bodyPr/>
                    <a:p>
                      <a:pPr>
                        <a:buNone/>
                      </a:pPr>
                      <a:r>
                        <a:rPr lang="en-US"/>
                        <a:t>Image size</a:t>
                      </a:r>
                      <a:endParaRPr lang="en-US"/>
                    </a:p>
                  </a:txBody>
                  <a:tcPr/>
                </a:tc>
                <a:tc>
                  <a:txBody>
                    <a:bodyPr/>
                    <a:p>
                      <a:pPr>
                        <a:buNone/>
                      </a:pPr>
                      <a:r>
                        <a:rPr lang="en-US"/>
                        <a:t>SNR (dB)</a:t>
                      </a:r>
                      <a:endParaRPr lang="en-US"/>
                    </a:p>
                  </a:txBody>
                  <a:tcPr/>
                </a:tc>
              </a:tr>
              <a:tr h="381000">
                <a:tc>
                  <a:txBody>
                    <a:bodyPr/>
                    <a:p>
                      <a:pPr>
                        <a:buNone/>
                      </a:pPr>
                      <a:r>
                        <a:rPr lang="en-US"/>
                        <a:t>LTE</a:t>
                      </a:r>
                      <a:endParaRPr lang="en-US"/>
                    </a:p>
                  </a:txBody>
                  <a:tcPr/>
                </a:tc>
                <a:tc>
                  <a:txBody>
                    <a:bodyPr/>
                    <a:p>
                      <a:pPr>
                        <a:buNone/>
                      </a:pPr>
                      <a:r>
                        <a:rPr lang="en-US"/>
                        <a:t>5,000</a:t>
                      </a:r>
                      <a:endParaRPr lang="en-US"/>
                    </a:p>
                  </a:txBody>
                  <a:tcPr/>
                </a:tc>
                <a:tc>
                  <a:txBody>
                    <a:bodyPr/>
                    <a:p>
                      <a:pPr>
                        <a:buNone/>
                      </a:pPr>
                      <a:r>
                        <a:rPr lang="en-US"/>
                        <a:t>128x128</a:t>
                      </a:r>
                      <a:endParaRPr lang="en-US"/>
                    </a:p>
                  </a:txBody>
                  <a:tcPr/>
                </a:tc>
                <a:tc>
                  <a:txBody>
                    <a:bodyPr/>
                    <a:p>
                      <a:pPr>
                        <a:buNone/>
                      </a:pPr>
                      <a:r>
                        <a:rPr lang="en-US"/>
                        <a:t>[0 30]</a:t>
                      </a:r>
                      <a:endParaRPr lang="en-US"/>
                    </a:p>
                  </a:txBody>
                  <a:tcPr/>
                </a:tc>
              </a:tr>
              <a:tr h="381000">
                <a:tc>
                  <a:txBody>
                    <a:bodyPr/>
                    <a:p>
                      <a:pPr>
                        <a:buNone/>
                      </a:pPr>
                      <a:r>
                        <a:rPr lang="en-US"/>
                        <a:t>5G</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r h="381000">
                <a:tc>
                  <a:txBody>
                    <a:bodyPr/>
                    <a:p>
                      <a:pPr>
                        <a:buNone/>
                      </a:pPr>
                      <a:r>
                        <a:rPr lang="en-US"/>
                        <a:t>5G &amp; LTE</a:t>
                      </a:r>
                      <a:endParaRPr lang="en-US"/>
                    </a:p>
                  </a:txBody>
                  <a:tcPr/>
                </a:tc>
                <a:tc>
                  <a:txBody>
                    <a:bodyPr/>
                    <a:p>
                      <a:pPr>
                        <a:buNone/>
                      </a:pPr>
                      <a:r>
                        <a:rPr lang="en-US"/>
                        <a:t>5,000</a:t>
                      </a:r>
                      <a:endParaRPr lang="en-US"/>
                    </a:p>
                  </a:txBody>
                  <a:tcPr/>
                </a:tc>
                <a:tc>
                  <a:txBody>
                    <a:bodyPr/>
                    <a:p>
                      <a:pPr>
                        <a:buNone/>
                      </a:pPr>
                      <a:r>
                        <a:rPr lang="en-US" sz="1400">
                          <a:sym typeface="+mn-ea"/>
                        </a:rPr>
                        <a:t>128x128</a:t>
                      </a:r>
                      <a:endParaRPr lang="en-US"/>
                    </a:p>
                  </a:txBody>
                  <a:tcPr/>
                </a:tc>
                <a:tc>
                  <a:txBody>
                    <a:bodyPr/>
                    <a:p>
                      <a:pPr>
                        <a:buNone/>
                      </a:pPr>
                      <a:r>
                        <a:rPr lang="en-US" sz="1400">
                          <a:sym typeface="+mn-ea"/>
                        </a:rPr>
                        <a:t>[0 30]</a:t>
                      </a:r>
                      <a:endParaRPr lang="en-US"/>
                    </a:p>
                  </a:txBody>
                  <a:tcPr/>
                </a:tc>
              </a:tr>
            </a:tbl>
          </a:graphicData>
        </a:graphic>
      </p:graphicFrame>
      <p:sp>
        <p:nvSpPr>
          <p:cNvPr id="15" name="Oval 14"/>
          <p:cNvSpPr/>
          <p:nvPr/>
        </p:nvSpPr>
        <p:spPr>
          <a:xfrm>
            <a:off x="4553585" y="3235960"/>
            <a:ext cx="1378585" cy="178562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Text Box 17"/>
          <p:cNvSpPr txBox="1"/>
          <p:nvPr/>
        </p:nvSpPr>
        <p:spPr>
          <a:xfrm>
            <a:off x="6929755" y="5217795"/>
            <a:ext cx="4818380" cy="737235"/>
          </a:xfrm>
          <a:prstGeom prst="rect">
            <a:avLst/>
          </a:prstGeom>
          <a:noFill/>
        </p:spPr>
        <p:txBody>
          <a:bodyPr wrap="square" rtlCol="0">
            <a:spAutoFit/>
          </a:bodyPr>
          <a:p>
            <a:r>
              <a:rPr lang="en-US">
                <a:solidFill>
                  <a:srgbClr val="FF0000"/>
                </a:solidFill>
              </a:rPr>
              <a:t>We train the spectrogram signals with high noise density. It help our network can achive effectively prediction performance in the high noise communication environment.</a:t>
            </a:r>
            <a:endParaRPr lang="en-US">
              <a:solidFill>
                <a:srgbClr val="FF0000"/>
              </a:solidFill>
            </a:endParaRPr>
          </a:p>
        </p:txBody>
      </p:sp>
      <p:cxnSp>
        <p:nvCxnSpPr>
          <p:cNvPr id="7" name="Straight Arrow Connector 6"/>
          <p:cNvCxnSpPr>
            <a:stCxn id="18" idx="1"/>
            <a:endCxn id="15" idx="4"/>
          </p:cNvCxnSpPr>
          <p:nvPr/>
        </p:nvCxnSpPr>
        <p:spPr>
          <a:xfrm flipH="1" flipV="1">
            <a:off x="5243195" y="5021580"/>
            <a:ext cx="1686560" cy="565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400050" y="2951480"/>
            <a:ext cx="2599690" cy="398780"/>
          </a:xfrm>
          <a:prstGeom prst="rect">
            <a:avLst/>
          </a:prstGeom>
          <a:noFill/>
        </p:spPr>
        <p:txBody>
          <a:bodyPr wrap="square" rtlCol="0">
            <a:spAutoFit/>
          </a:bodyPr>
          <a:p>
            <a:r>
              <a:rPr lang="en-US" sz="2000" b="1"/>
              <a:t>Dataset Information</a:t>
            </a:r>
            <a:endParaRPr lang="en-US" sz="2000" b="1"/>
          </a:p>
        </p:txBody>
      </p:sp>
      <p:pic>
        <p:nvPicPr>
          <p:cNvPr id="19" name="Picture 18"/>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7" name="Text Box 16"/>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pic>
        <p:nvPicPr>
          <p:cNvPr id="13" name="Picture 12"/>
          <p:cNvPicPr/>
          <p:nvPr/>
        </p:nvPicPr>
        <p:blipFill>
          <a:blip r:embed="rId1"/>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45383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970270" y="1876425"/>
            <a:ext cx="4106545"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2281555" y="485775"/>
            <a:ext cx="4064000" cy="306705"/>
          </a:xfrm>
          <a:prstGeom prst="rect">
            <a:avLst/>
          </a:prstGeom>
          <a:noFill/>
        </p:spPr>
        <p:txBody>
          <a:bodyPr wrap="square" rtlCol="0">
            <a:spAutoFit/>
          </a:bodyPr>
          <a:p>
            <a:r>
              <a:rPr lang="en-US">
                <a:solidFill>
                  <a:srgbClr val="FF0000"/>
                </a:solidFill>
              </a:rPr>
              <a:t>Reducing significant network’s parameters</a:t>
            </a:r>
            <a:endParaRPr lang="en-US">
              <a:solidFill>
                <a:srgbClr val="FF0000"/>
              </a:solidFill>
            </a:endParaRPr>
          </a:p>
        </p:txBody>
      </p:sp>
      <p:sp>
        <p:nvSpPr>
          <p:cNvPr id="11" name="Text Box 10"/>
          <p:cNvSpPr txBox="1"/>
          <p:nvPr/>
        </p:nvSpPr>
        <p:spPr>
          <a:xfrm>
            <a:off x="6345555" y="503555"/>
            <a:ext cx="4064000" cy="306705"/>
          </a:xfrm>
          <a:prstGeom prst="rect">
            <a:avLst/>
          </a:prstGeom>
          <a:noFill/>
        </p:spPr>
        <p:txBody>
          <a:bodyPr wrap="square" rtlCol="0">
            <a:spAutoFit/>
          </a:bodyPr>
          <a:p>
            <a:r>
              <a:rPr lang="en-US">
                <a:solidFill>
                  <a:srgbClr val="FF0000"/>
                </a:solidFill>
              </a:rPr>
              <a:t>Maintaining high prediction performance</a:t>
            </a:r>
            <a:endParaRPr lang="en-US">
              <a:solidFill>
                <a:srgbClr val="FF0000"/>
              </a:solidFill>
            </a:endParaRPr>
          </a:p>
        </p:txBody>
      </p:sp>
      <p:cxnSp>
        <p:nvCxnSpPr>
          <p:cNvPr id="13" name="Straight Arrow Connector 12"/>
          <p:cNvCxnSpPr>
            <a:stCxn id="8" idx="2"/>
          </p:cNvCxnSpPr>
          <p:nvPr/>
        </p:nvCxnSpPr>
        <p:spPr>
          <a:xfrm>
            <a:off x="4313555" y="792480"/>
            <a:ext cx="273685" cy="1007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1" idx="2"/>
            <a:endCxn id="7" idx="0"/>
          </p:cNvCxnSpPr>
          <p:nvPr/>
        </p:nvCxnSpPr>
        <p:spPr>
          <a:xfrm flipH="1">
            <a:off x="8023860" y="810260"/>
            <a:ext cx="353695" cy="10661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2" name="Picture 21"/>
          <p:cNvPicPr/>
          <p:nvPr/>
        </p:nvPicPr>
        <p:blipFill>
          <a:blip r:embed="rId1"/>
        </p:blipFill>
        <p:spPr>
          <a:xfrm>
            <a:off x="10520045" y="429895"/>
            <a:ext cx="1598295" cy="836295"/>
          </a:xfrm>
          <a:prstGeom prst="rect">
            <a:avLst/>
          </a:prstGeom>
        </p:spPr>
      </p:pic>
      <p:cxnSp>
        <p:nvCxnSpPr>
          <p:cNvPr id="23" name="Straight Connector 22"/>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3018155" cy="368300"/>
          </a:xfrm>
          <a:prstGeom prst="rect">
            <a:avLst/>
          </a:prstGeom>
          <a:noFill/>
        </p:spPr>
        <p:txBody>
          <a:bodyPr wrap="square" rtlCol="0">
            <a:noAutofit/>
          </a:bodyPr>
          <a:p>
            <a:r>
              <a:rPr lang="en-US" sz="1600">
                <a:solidFill>
                  <a:schemeClr val="bg1"/>
                </a:solidFill>
              </a:rPr>
              <a:t>5. </a:t>
            </a:r>
            <a:r>
              <a:rPr lang="en-US" sz="1600">
                <a:solidFill>
                  <a:schemeClr val="bg1"/>
                </a:solidFill>
                <a:sym typeface="+mn-ea"/>
              </a:rPr>
              <a:t>Evaluation result</a:t>
            </a:r>
            <a:endParaRPr lang="en-US" sz="1600">
              <a:solidFill>
                <a:schemeClr val="bg1"/>
              </a:solidFill>
            </a:endParaRPr>
          </a:p>
          <a:p>
            <a:endParaRPr lang="en-US" sz="1600">
              <a:solidFill>
                <a:schemeClr val="bg1"/>
              </a:solidFill>
            </a:endParaRPr>
          </a:p>
        </p:txBody>
      </p:sp>
      <p:graphicFrame>
        <p:nvGraphicFramePr>
          <p:cNvPr id="16" name="Table 15"/>
          <p:cNvGraphicFramePr/>
          <p:nvPr/>
        </p:nvGraphicFramePr>
        <p:xfrm>
          <a:off x="1731645" y="1581150"/>
          <a:ext cx="8759190" cy="3048000"/>
        </p:xfrm>
        <a:graphic>
          <a:graphicData uri="http://schemas.openxmlformats.org/drawingml/2006/table">
            <a:tbl>
              <a:tblPr firstRow="1" bandRow="1">
                <a:tableStyleId>{5C22544A-7EE6-4342-B048-85BDC9FD1C3A}</a:tableStyleId>
              </a:tblPr>
              <a:tblGrid>
                <a:gridCol w="1421765"/>
                <a:gridCol w="1421765"/>
                <a:gridCol w="1421765"/>
                <a:gridCol w="1526540"/>
                <a:gridCol w="1440815"/>
                <a:gridCol w="1526540"/>
              </a:tblGrid>
              <a:tr h="381000">
                <a:tc>
                  <a:txBody>
                    <a:bodyPr/>
                    <a:p>
                      <a:pPr>
                        <a:buNone/>
                      </a:pPr>
                      <a:r>
                        <a:rPr lang="en-US"/>
                        <a:t>Network</a:t>
                      </a:r>
                      <a:endParaRPr lang="en-US"/>
                    </a:p>
                  </a:txBody>
                  <a:tcPr/>
                </a:tc>
                <a:tc>
                  <a:txBody>
                    <a:bodyPr/>
                    <a:p>
                      <a:pPr>
                        <a:buNone/>
                      </a:pPr>
                      <a:r>
                        <a:rPr lang="en-US"/>
                        <a:t>No.Layers</a:t>
                      </a:r>
                      <a:endParaRPr lang="en-US"/>
                    </a:p>
                  </a:txBody>
                  <a:tcPr/>
                </a:tc>
                <a:tc>
                  <a:txBody>
                    <a:bodyPr/>
                    <a:p>
                      <a:pPr>
                        <a:buNone/>
                      </a:pPr>
                      <a:r>
                        <a:rPr lang="en-US"/>
                        <a:t>No.Params</a:t>
                      </a:r>
                      <a:endParaRPr lang="en-US"/>
                    </a:p>
                  </a:txBody>
                  <a:tcPr/>
                </a:tc>
                <a:tc>
                  <a:txBody>
                    <a:bodyPr/>
                    <a:p>
                      <a:pPr>
                        <a:buNone/>
                      </a:pPr>
                      <a:r>
                        <a:rPr lang="en-US"/>
                        <a:t>G.Accuracy (%)</a:t>
                      </a:r>
                      <a:endParaRPr lang="en-US"/>
                    </a:p>
                  </a:txBody>
                  <a:tcPr/>
                </a:tc>
                <a:tc>
                  <a:txBody>
                    <a:bodyPr/>
                    <a:p>
                      <a:pPr>
                        <a:buNone/>
                      </a:pPr>
                      <a:r>
                        <a:rPr lang="en-US"/>
                        <a:t>W.IoU (%)</a:t>
                      </a:r>
                      <a:endParaRPr lang="en-US"/>
                    </a:p>
                  </a:txBody>
                  <a:tcPr/>
                </a:tc>
                <a:tc>
                  <a:txBody>
                    <a:bodyPr/>
                    <a:p>
                      <a:pPr>
                        <a:buNone/>
                      </a:pPr>
                      <a:r>
                        <a:rPr lang="en-US"/>
                        <a:t>M.BFScore (%)</a:t>
                      </a:r>
                      <a:endParaRPr lang="en-US"/>
                    </a:p>
                  </a:txBody>
                  <a:tcPr/>
                </a:tc>
              </a:tr>
              <a:tr h="381000">
                <a:tc>
                  <a:txBody>
                    <a:bodyPr/>
                    <a:p>
                      <a:pPr>
                        <a:buNone/>
                      </a:pPr>
                      <a:r>
                        <a:rPr lang="en-US"/>
                        <a:t>SpecSenseNet</a:t>
                      </a:r>
                      <a:endParaRPr lang="en-US"/>
                    </a:p>
                  </a:txBody>
                  <a:tcPr/>
                </a:tc>
                <a:tc>
                  <a:txBody>
                    <a:bodyPr/>
                    <a:p>
                      <a:pPr>
                        <a:buNone/>
                      </a:pPr>
                      <a:r>
                        <a:rPr lang="en-US"/>
                        <a:t>125</a:t>
                      </a:r>
                      <a:endParaRPr lang="en-US"/>
                    </a:p>
                  </a:txBody>
                  <a:tcPr/>
                </a:tc>
                <a:tc>
                  <a:txBody>
                    <a:bodyPr/>
                    <a:p>
                      <a:pPr>
                        <a:buNone/>
                      </a:pPr>
                      <a:r>
                        <a:rPr lang="en-US" b="1"/>
                        <a:t>7.8M</a:t>
                      </a:r>
                      <a:endParaRPr lang="en-US" b="1"/>
                    </a:p>
                  </a:txBody>
                  <a:tcPr/>
                </a:tc>
                <a:tc>
                  <a:txBody>
                    <a:bodyPr/>
                    <a:p>
                      <a:pPr>
                        <a:buNone/>
                      </a:pPr>
                      <a:r>
                        <a:rPr lang="en-US" b="1"/>
                        <a:t>97.23</a:t>
                      </a:r>
                      <a:endParaRPr lang="en-US" b="1"/>
                    </a:p>
                  </a:txBody>
                  <a:tcPr/>
                </a:tc>
                <a:tc>
                  <a:txBody>
                    <a:bodyPr/>
                    <a:p>
                      <a:pPr>
                        <a:buNone/>
                      </a:pPr>
                      <a:r>
                        <a:rPr lang="en-US" b="1"/>
                        <a:t>94.61</a:t>
                      </a:r>
                      <a:endParaRPr lang="en-US" b="1"/>
                    </a:p>
                  </a:txBody>
                  <a:tcPr/>
                </a:tc>
                <a:tc>
                  <a:txBody>
                    <a:bodyPr/>
                    <a:p>
                      <a:pPr>
                        <a:buNone/>
                      </a:pPr>
                      <a:r>
                        <a:rPr lang="en-US" b="1"/>
                        <a:t>87.32</a:t>
                      </a:r>
                      <a:endParaRPr lang="en-US" b="1"/>
                    </a:p>
                  </a:txBody>
                  <a:tcPr/>
                </a:tc>
              </a:tr>
              <a:tr h="381000">
                <a:tc>
                  <a:txBody>
                    <a:bodyPr/>
                    <a:p>
                      <a:pPr>
                        <a:buNone/>
                      </a:pPr>
                      <a:r>
                        <a:rPr lang="en-US"/>
                        <a:t>U-Net [11]</a:t>
                      </a:r>
                      <a:endParaRPr lang="en-US"/>
                    </a:p>
                  </a:txBody>
                  <a:tcPr/>
                </a:tc>
                <a:tc>
                  <a:txBody>
                    <a:bodyPr/>
                    <a:p>
                      <a:pPr>
                        <a:buNone/>
                      </a:pPr>
                      <a:r>
                        <a:rPr lang="en-US"/>
                        <a:t>59</a:t>
                      </a:r>
                      <a:endParaRPr lang="en-US"/>
                    </a:p>
                  </a:txBody>
                  <a:tcPr/>
                </a:tc>
                <a:tc>
                  <a:txBody>
                    <a:bodyPr/>
                    <a:p>
                      <a:pPr>
                        <a:buNone/>
                      </a:pPr>
                      <a:r>
                        <a:rPr lang="en-US"/>
                        <a:t>31.3M</a:t>
                      </a:r>
                      <a:endParaRPr lang="en-US"/>
                    </a:p>
                  </a:txBody>
                  <a:tcPr/>
                </a:tc>
                <a:tc>
                  <a:txBody>
                    <a:bodyPr/>
                    <a:p>
                      <a:pPr>
                        <a:buNone/>
                      </a:pPr>
                      <a:r>
                        <a:rPr lang="en-US" b="1"/>
                        <a:t>98.22</a:t>
                      </a:r>
                      <a:endParaRPr lang="en-US" b="1"/>
                    </a:p>
                  </a:txBody>
                  <a:tcPr/>
                </a:tc>
                <a:tc>
                  <a:txBody>
                    <a:bodyPr/>
                    <a:p>
                      <a:pPr>
                        <a:buNone/>
                      </a:pPr>
                      <a:r>
                        <a:rPr lang="en-US" b="1"/>
                        <a:t>96.53</a:t>
                      </a:r>
                      <a:endParaRPr lang="en-US" b="1"/>
                    </a:p>
                  </a:txBody>
                  <a:tcPr/>
                </a:tc>
                <a:tc>
                  <a:txBody>
                    <a:bodyPr/>
                    <a:p>
                      <a:pPr>
                        <a:buNone/>
                      </a:pPr>
                      <a:r>
                        <a:rPr lang="en-US" b="1"/>
                        <a:t>90.56</a:t>
                      </a:r>
                      <a:endParaRPr lang="en-US" b="1"/>
                    </a:p>
                  </a:txBody>
                  <a:tcPr/>
                </a:tc>
              </a:tr>
              <a:tr h="381000">
                <a:tc>
                  <a:txBody>
                    <a:bodyPr/>
                    <a:p>
                      <a:pPr>
                        <a:buNone/>
                      </a:pPr>
                      <a:r>
                        <a:rPr lang="en-US"/>
                        <a:t>U-Netp [12]</a:t>
                      </a:r>
                      <a:endParaRPr lang="en-US"/>
                    </a:p>
                  </a:txBody>
                  <a:tcPr/>
                </a:tc>
                <a:tc>
                  <a:txBody>
                    <a:bodyPr/>
                    <a:p>
                      <a:pPr>
                        <a:buNone/>
                      </a:pPr>
                      <a:r>
                        <a:rPr lang="en-US"/>
                        <a:t>101</a:t>
                      </a:r>
                      <a:endParaRPr lang="en-US"/>
                    </a:p>
                  </a:txBody>
                  <a:tcPr/>
                </a:tc>
                <a:tc>
                  <a:txBody>
                    <a:bodyPr/>
                    <a:p>
                      <a:pPr>
                        <a:buNone/>
                      </a:pPr>
                      <a:r>
                        <a:rPr lang="en-US"/>
                        <a:t>42.5M</a:t>
                      </a:r>
                      <a:endParaRPr lang="en-US"/>
                    </a:p>
                  </a:txBody>
                  <a:tcPr/>
                </a:tc>
                <a:tc>
                  <a:txBody>
                    <a:bodyPr/>
                    <a:p>
                      <a:pPr>
                        <a:buNone/>
                      </a:pPr>
                      <a:r>
                        <a:rPr lang="en-US" b="1"/>
                        <a:t>98.07</a:t>
                      </a:r>
                      <a:endParaRPr lang="en-US" b="1"/>
                    </a:p>
                  </a:txBody>
                  <a:tcPr/>
                </a:tc>
                <a:tc>
                  <a:txBody>
                    <a:bodyPr/>
                    <a:p>
                      <a:pPr>
                        <a:buNone/>
                      </a:pPr>
                      <a:r>
                        <a:rPr lang="en-US" b="1"/>
                        <a:t>96.24</a:t>
                      </a:r>
                      <a:endParaRPr lang="en-US" b="1"/>
                    </a:p>
                  </a:txBody>
                  <a:tcPr/>
                </a:tc>
                <a:tc>
                  <a:txBody>
                    <a:bodyPr/>
                    <a:p>
                      <a:pPr>
                        <a:buNone/>
                      </a:pPr>
                      <a:r>
                        <a:rPr lang="en-US" b="1"/>
                        <a:t>89.20</a:t>
                      </a:r>
                      <a:endParaRPr lang="en-US" b="1"/>
                    </a:p>
                  </a:txBody>
                  <a:tcPr/>
                </a:tc>
              </a:tr>
              <a:tr h="381000">
                <a:tc>
                  <a:txBody>
                    <a:bodyPr/>
                    <a:p>
                      <a:pPr>
                        <a:buNone/>
                      </a:pPr>
                      <a:r>
                        <a:rPr lang="en-US" sz="1400">
                          <a:sym typeface="+mn-ea"/>
                        </a:rPr>
                        <a:t>U-NetE [12]</a:t>
                      </a:r>
                      <a:endParaRPr lang="en-US"/>
                    </a:p>
                  </a:txBody>
                  <a:tcPr/>
                </a:tc>
                <a:tc>
                  <a:txBody>
                    <a:bodyPr/>
                    <a:p>
                      <a:pPr>
                        <a:buNone/>
                      </a:pPr>
                      <a:r>
                        <a:rPr lang="en-US"/>
                        <a:t>101</a:t>
                      </a:r>
                      <a:endParaRPr lang="en-US"/>
                    </a:p>
                  </a:txBody>
                  <a:tcPr/>
                </a:tc>
                <a:tc>
                  <a:txBody>
                    <a:bodyPr/>
                    <a:p>
                      <a:pPr>
                        <a:buNone/>
                      </a:pPr>
                      <a:r>
                        <a:rPr lang="en-US"/>
                        <a:t>42.3M</a:t>
                      </a:r>
                      <a:endParaRPr lang="en-US"/>
                    </a:p>
                  </a:txBody>
                  <a:tcPr/>
                </a:tc>
                <a:tc>
                  <a:txBody>
                    <a:bodyPr/>
                    <a:p>
                      <a:pPr>
                        <a:buNone/>
                      </a:pPr>
                      <a:r>
                        <a:rPr lang="en-US" b="1"/>
                        <a:t>97.84</a:t>
                      </a:r>
                      <a:endParaRPr lang="en-US" b="1"/>
                    </a:p>
                  </a:txBody>
                  <a:tcPr/>
                </a:tc>
                <a:tc>
                  <a:txBody>
                    <a:bodyPr/>
                    <a:p>
                      <a:pPr>
                        <a:buNone/>
                      </a:pPr>
                      <a:r>
                        <a:rPr lang="en-US" b="1"/>
                        <a:t>95.82</a:t>
                      </a:r>
                      <a:endParaRPr lang="en-US" b="1"/>
                    </a:p>
                  </a:txBody>
                  <a:tcPr/>
                </a:tc>
                <a:tc>
                  <a:txBody>
                    <a:bodyPr/>
                    <a:p>
                      <a:pPr>
                        <a:buNone/>
                      </a:pPr>
                      <a:r>
                        <a:rPr lang="en-US" b="1"/>
                        <a:t>88.05</a:t>
                      </a:r>
                      <a:endParaRPr lang="en-US" b="1"/>
                    </a:p>
                  </a:txBody>
                  <a:tcPr/>
                </a:tc>
              </a:tr>
              <a:tr h="381000">
                <a:tc>
                  <a:txBody>
                    <a:bodyPr/>
                    <a:p>
                      <a:pPr>
                        <a:buNone/>
                      </a:pPr>
                      <a:r>
                        <a:rPr lang="en-US" sz="1400">
                          <a:sym typeface="+mn-ea"/>
                        </a:rPr>
                        <a:t>U-Netpp [12]</a:t>
                      </a:r>
                      <a:endParaRPr lang="en-US"/>
                    </a:p>
                  </a:txBody>
                  <a:tcPr/>
                </a:tc>
                <a:tc>
                  <a:txBody>
                    <a:bodyPr/>
                    <a:p>
                      <a:pPr>
                        <a:buNone/>
                      </a:pPr>
                      <a:r>
                        <a:rPr lang="en-US"/>
                        <a:t>101</a:t>
                      </a:r>
                      <a:endParaRPr lang="en-US"/>
                    </a:p>
                  </a:txBody>
                  <a:tcPr/>
                </a:tc>
                <a:tc>
                  <a:txBody>
                    <a:bodyPr/>
                    <a:p>
                      <a:pPr>
                        <a:buNone/>
                      </a:pPr>
                      <a:r>
                        <a:rPr lang="en-US"/>
                        <a:t>43.5M</a:t>
                      </a:r>
                      <a:endParaRPr lang="en-US"/>
                    </a:p>
                  </a:txBody>
                  <a:tcPr/>
                </a:tc>
                <a:tc>
                  <a:txBody>
                    <a:bodyPr/>
                    <a:p>
                      <a:pPr>
                        <a:buNone/>
                      </a:pPr>
                      <a:r>
                        <a:rPr lang="en-US" b="1"/>
                        <a:t>97.98</a:t>
                      </a:r>
                      <a:endParaRPr lang="en-US" b="1"/>
                    </a:p>
                  </a:txBody>
                  <a:tcPr/>
                </a:tc>
                <a:tc>
                  <a:txBody>
                    <a:bodyPr/>
                    <a:p>
                      <a:pPr>
                        <a:buNone/>
                      </a:pPr>
                      <a:r>
                        <a:rPr lang="en-US" b="1"/>
                        <a:t>96.07</a:t>
                      </a:r>
                      <a:endParaRPr lang="en-US" b="1"/>
                    </a:p>
                  </a:txBody>
                  <a:tcPr/>
                </a:tc>
                <a:tc>
                  <a:txBody>
                    <a:bodyPr/>
                    <a:p>
                      <a:pPr>
                        <a:buNone/>
                      </a:pPr>
                      <a:r>
                        <a:rPr lang="en-US" b="1"/>
                        <a:t>88.89</a:t>
                      </a:r>
                      <a:endParaRPr lang="en-US" b="1"/>
                    </a:p>
                  </a:txBody>
                  <a:tcPr/>
                </a:tc>
              </a:tr>
              <a:tr h="381000">
                <a:tc>
                  <a:txBody>
                    <a:bodyPr/>
                    <a:p>
                      <a:pPr>
                        <a:buNone/>
                      </a:pPr>
                      <a:r>
                        <a:rPr lang="en-US"/>
                        <a:t>ConvNet [8]</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39.69</a:t>
                      </a:r>
                      <a:endParaRPr lang="en-US"/>
                    </a:p>
                  </a:txBody>
                  <a:tcPr/>
                </a:tc>
                <a:tc>
                  <a:txBody>
                    <a:bodyPr/>
                    <a:p>
                      <a:pPr>
                        <a:buNone/>
                      </a:pPr>
                      <a:r>
                        <a:rPr lang="en-US"/>
                        <a:t>19.32</a:t>
                      </a:r>
                      <a:endParaRPr lang="en-US"/>
                    </a:p>
                  </a:txBody>
                  <a:tcPr/>
                </a:tc>
                <a:tc>
                  <a:txBody>
                    <a:bodyPr/>
                    <a:p>
                      <a:pPr>
                        <a:buNone/>
                      </a:pPr>
                      <a:r>
                        <a:rPr lang="en-US"/>
                        <a:t>15.61</a:t>
                      </a:r>
                      <a:endParaRPr lang="en-US"/>
                    </a:p>
                  </a:txBody>
                  <a:tcPr/>
                </a:tc>
              </a:tr>
              <a:tr h="381000">
                <a:tc>
                  <a:txBody>
                    <a:bodyPr/>
                    <a:p>
                      <a:pPr>
                        <a:buNone/>
                      </a:pPr>
                      <a:r>
                        <a:rPr lang="en-US"/>
                        <a:t>Deeplabv3+ [9]</a:t>
                      </a:r>
                      <a:endParaRPr lang="en-US"/>
                    </a:p>
                  </a:txBody>
                  <a:tcPr/>
                </a:tc>
                <a:tc>
                  <a:txBody>
                    <a:bodyPr/>
                    <a:p>
                      <a:pPr>
                        <a:buNone/>
                      </a:pPr>
                      <a:r>
                        <a:rPr lang="en-US"/>
                        <a:t>100</a:t>
                      </a:r>
                      <a:endParaRPr lang="en-US"/>
                    </a:p>
                  </a:txBody>
                  <a:tcPr/>
                </a:tc>
                <a:tc>
                  <a:txBody>
                    <a:bodyPr/>
                    <a:p>
                      <a:pPr>
                        <a:buNone/>
                      </a:pPr>
                      <a:r>
                        <a:rPr lang="en-US"/>
                        <a:t>20.6M</a:t>
                      </a:r>
                      <a:endParaRPr lang="en-US"/>
                    </a:p>
                  </a:txBody>
                  <a:tcPr/>
                </a:tc>
                <a:tc>
                  <a:txBody>
                    <a:bodyPr/>
                    <a:p>
                      <a:pPr>
                        <a:buNone/>
                      </a:pPr>
                      <a:r>
                        <a:rPr lang="en-US"/>
                        <a:t>42.26</a:t>
                      </a:r>
                      <a:endParaRPr lang="en-US"/>
                    </a:p>
                  </a:txBody>
                  <a:tcPr/>
                </a:tc>
                <a:tc>
                  <a:txBody>
                    <a:bodyPr/>
                    <a:p>
                      <a:pPr>
                        <a:buNone/>
                      </a:pPr>
                      <a:r>
                        <a:rPr lang="en-US"/>
                        <a:t>33.87</a:t>
                      </a:r>
                      <a:endParaRPr lang="en-US"/>
                    </a:p>
                  </a:txBody>
                  <a:tcPr/>
                </a:tc>
                <a:tc>
                  <a:txBody>
                    <a:bodyPr/>
                    <a:p>
                      <a:pPr>
                        <a:buNone/>
                      </a:pPr>
                      <a:r>
                        <a:rPr lang="en-US"/>
                        <a:t>14.39</a:t>
                      </a:r>
                      <a:endParaRPr lang="en-US"/>
                    </a:p>
                  </a:txBody>
                  <a:tcPr/>
                </a:tc>
              </a:tr>
            </a:tbl>
          </a:graphicData>
        </a:graphic>
      </p:graphicFrame>
      <p:sp>
        <p:nvSpPr>
          <p:cNvPr id="18" name="Text Box 17"/>
          <p:cNvSpPr txBox="1"/>
          <p:nvPr/>
        </p:nvSpPr>
        <p:spPr>
          <a:xfrm>
            <a:off x="1726565" y="1019175"/>
            <a:ext cx="5970270" cy="398780"/>
          </a:xfrm>
          <a:prstGeom prst="rect">
            <a:avLst/>
          </a:prstGeom>
          <a:noFill/>
        </p:spPr>
        <p:txBody>
          <a:bodyPr wrap="square" rtlCol="0">
            <a:spAutoFit/>
          </a:bodyPr>
          <a:p>
            <a:r>
              <a:rPr lang="en-US" sz="2000"/>
              <a:t>Simulation result &amp; network complexity comparison</a:t>
            </a:r>
            <a:endParaRPr lang="en-US" sz="2000"/>
          </a:p>
        </p:txBody>
      </p:sp>
      <p:sp>
        <p:nvSpPr>
          <p:cNvPr id="5" name="Rectangles 4"/>
          <p:cNvSpPr/>
          <p:nvPr/>
        </p:nvSpPr>
        <p:spPr>
          <a:xfrm>
            <a:off x="3179445" y="1876425"/>
            <a:ext cx="725170" cy="51435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Text Box 6"/>
          <p:cNvSpPr txBox="1"/>
          <p:nvPr/>
        </p:nvSpPr>
        <p:spPr>
          <a:xfrm>
            <a:off x="2579370" y="497205"/>
            <a:ext cx="7496175" cy="521970"/>
          </a:xfrm>
          <a:prstGeom prst="rect">
            <a:avLst/>
          </a:prstGeom>
          <a:noFill/>
        </p:spPr>
        <p:txBody>
          <a:bodyPr wrap="square" rtlCol="0">
            <a:spAutoFit/>
          </a:bodyPr>
          <a:p>
            <a:r>
              <a:rPr lang="en-US">
                <a:solidFill>
                  <a:srgbClr val="FF0000"/>
                </a:solidFill>
              </a:rPr>
              <a:t>The number of layers increase because we repacle normal convolution to depth-wise sparable convolution (depth-wise conv + point-wise conv)</a:t>
            </a:r>
            <a:endParaRPr lang="en-US">
              <a:solidFill>
                <a:srgbClr val="FF0000"/>
              </a:solidFill>
            </a:endParaRPr>
          </a:p>
        </p:txBody>
      </p:sp>
      <p:cxnSp>
        <p:nvCxnSpPr>
          <p:cNvPr id="8" name="Straight Arrow Connector 7"/>
          <p:cNvCxnSpPr/>
          <p:nvPr/>
        </p:nvCxnSpPr>
        <p:spPr>
          <a:xfrm>
            <a:off x="3497580" y="976630"/>
            <a:ext cx="0" cy="9150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4" name="Picture 13"/>
          <p:cNvPicPr/>
          <p:nvPr/>
        </p:nvPicPr>
        <p:blipFill>
          <a:blip r:embed="rId1"/>
        </p:blipFill>
        <p:spPr>
          <a:xfrm>
            <a:off x="10520045" y="429895"/>
            <a:ext cx="1598295" cy="836295"/>
          </a:xfrm>
          <a:prstGeom prst="rect">
            <a:avLst/>
          </a:prstGeom>
        </p:spPr>
      </p:pic>
      <p:cxnSp>
        <p:nvCxnSpPr>
          <p:cNvPr id="21" name="Straight Connector 20"/>
          <p:cNvCxnSpPr/>
          <p:nvPr/>
        </p:nvCxnSpPr>
        <p:spPr>
          <a:xfrm>
            <a:off x="13335" y="5057775"/>
            <a:ext cx="12178665"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0480" y="5179060"/>
            <a:ext cx="12162155" cy="124079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8255" y="5022215"/>
            <a:ext cx="1222121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5906770" y="718820"/>
            <a:ext cx="2818130" cy="2113915"/>
          </a:xfrm>
          <a:prstGeom prst="rect">
            <a:avLst/>
          </a:prstGeom>
        </p:spPr>
      </p:pic>
      <p:pic>
        <p:nvPicPr>
          <p:cNvPr id="7" name="Picture 6"/>
          <p:cNvPicPr>
            <a:picLocks noChangeAspect="1"/>
          </p:cNvPicPr>
          <p:nvPr/>
        </p:nvPicPr>
        <p:blipFill>
          <a:blip r:embed="rId2"/>
          <a:stretch>
            <a:fillRect/>
          </a:stretch>
        </p:blipFill>
        <p:spPr>
          <a:xfrm>
            <a:off x="8936990" y="718185"/>
            <a:ext cx="2727325" cy="2046605"/>
          </a:xfrm>
          <a:prstGeom prst="rect">
            <a:avLst/>
          </a:prstGeom>
        </p:spPr>
      </p:pic>
      <p:pic>
        <p:nvPicPr>
          <p:cNvPr id="8" name="Picture 7"/>
          <p:cNvPicPr>
            <a:picLocks noChangeAspect="1"/>
          </p:cNvPicPr>
          <p:nvPr/>
        </p:nvPicPr>
        <p:blipFill>
          <a:blip r:embed="rId3"/>
          <a:stretch>
            <a:fillRect/>
          </a:stretch>
        </p:blipFill>
        <p:spPr>
          <a:xfrm>
            <a:off x="5906770" y="2969895"/>
            <a:ext cx="2703830" cy="2028190"/>
          </a:xfrm>
          <a:prstGeom prst="rect">
            <a:avLst/>
          </a:prstGeom>
        </p:spPr>
      </p:pic>
      <p:pic>
        <p:nvPicPr>
          <p:cNvPr id="11" name="Picture 10"/>
          <p:cNvPicPr>
            <a:picLocks noChangeAspect="1"/>
          </p:cNvPicPr>
          <p:nvPr/>
        </p:nvPicPr>
        <p:blipFill>
          <a:blip r:embed="rId4"/>
          <a:stretch>
            <a:fillRect/>
          </a:stretch>
        </p:blipFill>
        <p:spPr>
          <a:xfrm>
            <a:off x="8999220" y="2969895"/>
            <a:ext cx="2665095" cy="1999615"/>
          </a:xfrm>
          <a:prstGeom prst="rect">
            <a:avLst/>
          </a:prstGeom>
        </p:spPr>
      </p:pic>
      <p:sp>
        <p:nvSpPr>
          <p:cNvPr id="13" name="Text Box 12"/>
          <p:cNvSpPr txBox="1"/>
          <p:nvPr/>
        </p:nvSpPr>
        <p:spPr>
          <a:xfrm>
            <a:off x="5713095" y="398780"/>
            <a:ext cx="6478905" cy="306705"/>
          </a:xfrm>
          <a:prstGeom prst="rect">
            <a:avLst/>
          </a:prstGeom>
          <a:noFill/>
        </p:spPr>
        <p:txBody>
          <a:bodyPr wrap="square" rtlCol="0">
            <a:spAutoFit/>
          </a:bodyPr>
          <a:p>
            <a:r>
              <a:rPr lang="en-US">
                <a:solidFill>
                  <a:srgbClr val="FF0000"/>
                </a:solidFill>
              </a:rPr>
              <a:t>Confusion matrix when evaluating SpecSenseNet under variable SNR ranges</a:t>
            </a:r>
            <a:endParaRPr lang="en-US">
              <a:solidFill>
                <a:srgbClr val="FF0000"/>
              </a:solidFill>
            </a:endParaRPr>
          </a:p>
        </p:txBody>
      </p:sp>
      <p:sp>
        <p:nvSpPr>
          <p:cNvPr id="15" name="Text Box 14"/>
          <p:cNvSpPr txBox="1"/>
          <p:nvPr/>
        </p:nvSpPr>
        <p:spPr>
          <a:xfrm>
            <a:off x="944880" y="493395"/>
            <a:ext cx="2785745" cy="306705"/>
          </a:xfrm>
          <a:prstGeom prst="rect">
            <a:avLst/>
          </a:prstGeom>
          <a:noFill/>
        </p:spPr>
        <p:txBody>
          <a:bodyPr wrap="square" rtlCol="0">
            <a:spAutoFit/>
          </a:bodyPr>
          <a:p>
            <a:r>
              <a:rPr lang="en-US">
                <a:solidFill>
                  <a:srgbClr val="FF0000"/>
                </a:solidFill>
              </a:rPr>
              <a:t>Comparison with other networks</a:t>
            </a:r>
            <a:endParaRPr lang="en-US">
              <a:solidFill>
                <a:srgbClr val="FF0000"/>
              </a:solidFill>
            </a:endParaRPr>
          </a:p>
        </p:txBody>
      </p:sp>
      <p:pic>
        <p:nvPicPr>
          <p:cNvPr id="16" name="Picture 15"/>
          <p:cNvPicPr>
            <a:picLocks noChangeAspect="1"/>
          </p:cNvPicPr>
          <p:nvPr/>
        </p:nvPicPr>
        <p:blipFill>
          <a:blip r:embed="rId5"/>
          <a:stretch>
            <a:fillRect/>
          </a:stretch>
        </p:blipFill>
        <p:spPr>
          <a:xfrm>
            <a:off x="458470" y="718185"/>
            <a:ext cx="5181600" cy="3886200"/>
          </a:xfrm>
          <a:prstGeom prst="rect">
            <a:avLst/>
          </a:prstGeom>
        </p:spPr>
      </p:pic>
      <p:sp>
        <p:nvSpPr>
          <p:cNvPr id="17" name="Text Box 16"/>
          <p:cNvSpPr txBox="1"/>
          <p:nvPr/>
        </p:nvSpPr>
        <p:spPr>
          <a:xfrm>
            <a:off x="20955" y="5135245"/>
            <a:ext cx="12192000" cy="1276350"/>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6" name="Rectangles 15"/>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pic>
        <p:nvPicPr>
          <p:cNvPr id="19" name="Picture 18"/>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1" name="Rectangles 20"/>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Rectangles 21"/>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1115695" y="3120390"/>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404610" y="3120390"/>
            <a:ext cx="92456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765030" y="3188335"/>
            <a:ext cx="121158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5G NR signal</a:t>
            </a:r>
            <a:endParaRPr lang="en-US" sz="2000" b="1">
              <a:solidFill>
                <a:srgbClr val="FF0000"/>
              </a:solidFill>
            </a:endParaRPr>
          </a:p>
        </p:txBody>
      </p:sp>
      <p:cxnSp>
        <p:nvCxnSpPr>
          <p:cNvPr id="23" name="Straight Arrow Connector 22"/>
          <p:cNvCxnSpPr>
            <a:stCxn id="19" idx="0"/>
          </p:cNvCxnSpPr>
          <p:nvPr/>
        </p:nvCxnSpPr>
        <p:spPr>
          <a:xfrm flipH="1" flipV="1">
            <a:off x="2332355" y="4788535"/>
            <a:ext cx="4020185" cy="9632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a:endCxn id="17" idx="2"/>
          </p:cNvCxnSpPr>
          <p:nvPr/>
        </p:nvCxnSpPr>
        <p:spPr>
          <a:xfrm flipV="1">
            <a:off x="6323330" y="4823460"/>
            <a:ext cx="543560" cy="9080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endCxn id="18" idx="2"/>
          </p:cNvCxnSpPr>
          <p:nvPr/>
        </p:nvCxnSpPr>
        <p:spPr>
          <a:xfrm flipV="1">
            <a:off x="6313805" y="4891405"/>
            <a:ext cx="4057015" cy="845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744845"/>
            <a:ext cx="1214374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1. Introduction</a:t>
            </a:r>
            <a:endParaRPr lang="en-US" sz="1600">
              <a:solidFill>
                <a:schemeClr val="bg1"/>
              </a:solidFill>
            </a:endParaRPr>
          </a:p>
        </p:txBody>
      </p:sp>
      <p:sp>
        <p:nvSpPr>
          <p:cNvPr id="5" name="Text Box 4"/>
          <p:cNvSpPr txBox="1"/>
          <p:nvPr/>
        </p:nvSpPr>
        <p:spPr>
          <a:xfrm>
            <a:off x="0" y="5789930"/>
            <a:ext cx="12082780" cy="59880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a:t>
            </a:r>
            <a:r>
              <a:rPr lang="en-US" altLang="zh-CN" sz="1100">
                <a:latin typeface="Times New Roman" panose="02020603050405020304" charset="0"/>
                <a:ea typeface="NimbusRomNo9L"/>
                <a:cs typeface="Times New Roman" panose="02020603050405020304" charset="0"/>
                <a:sym typeface="+mn-ea"/>
              </a:rPr>
              <a:t> T. Huynh-The, Q.-V. Pham, T.-V. Nguyen, T. T. Nguyen, R. Ruby, M. Zeng, and D.-S. Kim, “Automatic modulation classification: A deep architecture survey,” </a:t>
            </a:r>
            <a:r>
              <a:rPr lang="en-US" altLang="zh-CN" sz="1100" i="1">
                <a:latin typeface="Times New Roman" panose="02020603050405020304" charset="0"/>
                <a:ea typeface="NimbusRomNo9L"/>
                <a:cs typeface="Times New Roman" panose="02020603050405020304" charset="0"/>
                <a:sym typeface="+mn-ea"/>
              </a:rPr>
              <a:t>IEEE Access</a:t>
            </a:r>
            <a:r>
              <a:rPr lang="en-US" altLang="zh-CN" sz="1100">
                <a:latin typeface="Times New Roman" panose="02020603050405020304" charset="0"/>
                <a:ea typeface="NimbusRomNo9L"/>
                <a:cs typeface="Times New Roman" panose="02020603050405020304" charset="0"/>
                <a:sym typeface="+mn-ea"/>
              </a:rPr>
              <a:t>, vol. 9, pp. 142 950–142 971, Oct. 2021. </a:t>
            </a:r>
            <a:endParaRPr lang="en-US" altLang="zh-CN" sz="1100" b="1">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[3]</a:t>
            </a:r>
            <a:r>
              <a:rPr lang="en-US" altLang="zh-CN" sz="1100">
                <a:latin typeface="Times New Roman" panose="02020603050405020304" charset="0"/>
                <a:ea typeface="NimbusRomNo9L"/>
                <a:cs typeface="Times New Roman" panose="02020603050405020304" charset="0"/>
                <a:sym typeface="+mn-ea"/>
              </a:rPr>
              <a:t> T. Yucek and H. Arslan, “A survey of spectrum sensing algorithms for cognitive radio applications,” IEEE Communications Surveys &amp; Tutorials, vol. 11, no. 1, pp. 116–130, Mar. 2009.</a:t>
            </a:r>
            <a:endParaRPr lang="en-US" altLang="zh-CN" sz="1100">
              <a:latin typeface="Times New Roman" panose="02020603050405020304" charset="0"/>
              <a:ea typeface="NimbusRomNo9L"/>
              <a:cs typeface="Times New Roman" panose="02020603050405020304" charset="0"/>
              <a:sym typeface="+mn-ea"/>
            </a:endParaRPr>
          </a:p>
        </p:txBody>
      </p:sp>
      <p:pic>
        <p:nvPicPr>
          <p:cNvPr id="7" name="Picture 6" descr="Recovered-spectrum-after-processed-using-Bayesian-learning-based-spectrum-sensing"/>
          <p:cNvPicPr>
            <a:picLocks noChangeAspect="1"/>
          </p:cNvPicPr>
          <p:nvPr/>
        </p:nvPicPr>
        <p:blipFill>
          <a:blip r:embed="rId1"/>
          <a:stretch>
            <a:fillRect/>
          </a:stretch>
        </p:blipFill>
        <p:spPr>
          <a:xfrm>
            <a:off x="7019925" y="1558290"/>
            <a:ext cx="4923155" cy="4048125"/>
          </a:xfrm>
          <a:prstGeom prst="rect">
            <a:avLst/>
          </a:prstGeom>
        </p:spPr>
      </p:pic>
      <p:sp>
        <p:nvSpPr>
          <p:cNvPr id="11" name="Text Box 10"/>
          <p:cNvSpPr txBox="1"/>
          <p:nvPr/>
        </p:nvSpPr>
        <p:spPr>
          <a:xfrm>
            <a:off x="19685" y="429895"/>
            <a:ext cx="4001135" cy="306705"/>
          </a:xfrm>
          <a:prstGeom prst="rect">
            <a:avLst/>
          </a:prstGeom>
          <a:noFill/>
        </p:spPr>
        <p:txBody>
          <a:bodyPr wrap="square" rtlCol="0">
            <a:spAutoFit/>
          </a:bodyPr>
          <a:p>
            <a:r>
              <a:rPr lang="en-US" b="1"/>
              <a:t>Spectrum sensing definition &amp; Challenges</a:t>
            </a:r>
            <a:endParaRPr lang="en-US" b="1"/>
          </a:p>
        </p:txBody>
      </p:sp>
      <p:sp>
        <p:nvSpPr>
          <p:cNvPr id="3" name="Text Box 2"/>
          <p:cNvSpPr txBox="1"/>
          <p:nvPr/>
        </p:nvSpPr>
        <p:spPr>
          <a:xfrm>
            <a:off x="304800" y="736600"/>
            <a:ext cx="11248390" cy="306705"/>
          </a:xfrm>
          <a:prstGeom prst="rect">
            <a:avLst/>
          </a:prstGeom>
          <a:noFill/>
        </p:spPr>
        <p:txBody>
          <a:bodyPr wrap="square" rtlCol="0" anchor="t">
            <a:spAutoFit/>
          </a:bodyPr>
          <a:p>
            <a:pPr marL="0" indent="0" algn="just">
              <a:buNone/>
            </a:pPr>
            <a:r>
              <a:rPr lang="en-US" altLang="zh-CN">
                <a:sym typeface="+mn-ea"/>
              </a:rPr>
              <a:t>Spectrum sensing Identify the availability and non-availability of wireless or radio communication networks in particular frequency bands.</a:t>
            </a:r>
            <a:endParaRPr lang="en-US" altLang="zh-CN">
              <a:sym typeface="+mn-ea"/>
            </a:endParaRPr>
          </a:p>
        </p:txBody>
      </p:sp>
      <p:sp>
        <p:nvSpPr>
          <p:cNvPr id="14" name="Rounded Rectangle 13"/>
          <p:cNvSpPr/>
          <p:nvPr/>
        </p:nvSpPr>
        <p:spPr>
          <a:xfrm>
            <a:off x="838200" y="2093595"/>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Inefficient use of spectrum resources in high rate data demand</a:t>
            </a:r>
            <a:endParaRPr lang="en-US"/>
          </a:p>
        </p:txBody>
      </p:sp>
      <p:sp>
        <p:nvSpPr>
          <p:cNvPr id="18" name="Rounded Rectangle 17"/>
          <p:cNvSpPr/>
          <p:nvPr/>
        </p:nvSpPr>
        <p:spPr>
          <a:xfrm>
            <a:off x="838200" y="280162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Need to enhance sensing performance (accuracy, speed) </a:t>
            </a:r>
            <a:endParaRPr lang="en-US"/>
          </a:p>
        </p:txBody>
      </p:sp>
      <p:sp>
        <p:nvSpPr>
          <p:cNvPr id="19" name="Rounded Rectangle 18"/>
          <p:cNvSpPr/>
          <p:nvPr/>
        </p:nvSpPr>
        <p:spPr>
          <a:xfrm>
            <a:off x="838200" y="352679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Ability to manage spectrum resource effectively</a:t>
            </a:r>
            <a:endParaRPr lang="en-US"/>
          </a:p>
        </p:txBody>
      </p:sp>
      <p:sp>
        <p:nvSpPr>
          <p:cNvPr id="21" name="Rounded Rectangle 20"/>
          <p:cNvSpPr/>
          <p:nvPr/>
        </p:nvSpPr>
        <p:spPr>
          <a:xfrm>
            <a:off x="838200" y="4251960"/>
            <a:ext cx="5438775" cy="3460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Optimizing the use of limited spectrum resources</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4" name="Rectangles 2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2447925"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5057140" y="3120390"/>
            <a:ext cx="8820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9276080" y="3120390"/>
            <a:ext cx="58483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4856480" y="5751830"/>
            <a:ext cx="2991485" cy="398780"/>
          </a:xfrm>
          <a:prstGeom prst="rect">
            <a:avLst/>
          </a:prstGeom>
          <a:noFill/>
        </p:spPr>
        <p:txBody>
          <a:bodyPr wrap="square" rtlCol="0">
            <a:spAutoFit/>
          </a:bodyPr>
          <a:p>
            <a:r>
              <a:rPr lang="en-US" sz="2000" b="1">
                <a:solidFill>
                  <a:srgbClr val="FF0000"/>
                </a:solidFill>
              </a:rPr>
              <a:t>Occupied LTE signal</a:t>
            </a:r>
            <a:endParaRPr lang="en-US" sz="2000" b="1">
              <a:solidFill>
                <a:srgbClr val="FF0000"/>
              </a:solidFill>
            </a:endParaRPr>
          </a:p>
        </p:txBody>
      </p:sp>
      <p:cxnSp>
        <p:nvCxnSpPr>
          <p:cNvPr id="20" name="Straight Arrow Connector 19"/>
          <p:cNvCxnSpPr>
            <a:stCxn id="19" idx="0"/>
          </p:cNvCxnSpPr>
          <p:nvPr/>
        </p:nvCxnSpPr>
        <p:spPr>
          <a:xfrm flipH="1" flipV="1">
            <a:off x="3315335" y="4848225"/>
            <a:ext cx="303720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Straight Arrow Connector 20"/>
          <p:cNvCxnSpPr>
            <a:stCxn id="19" idx="0"/>
            <a:endCxn id="17" idx="2"/>
          </p:cNvCxnSpPr>
          <p:nvPr/>
        </p:nvCxnSpPr>
        <p:spPr>
          <a:xfrm flipH="1" flipV="1">
            <a:off x="5498465" y="4823460"/>
            <a:ext cx="85407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19" idx="0"/>
          </p:cNvCxnSpPr>
          <p:nvPr/>
        </p:nvCxnSpPr>
        <p:spPr>
          <a:xfrm flipV="1">
            <a:off x="6352540" y="4848225"/>
            <a:ext cx="2919730"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7" name="Picture 2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4" name="Rectangles 3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583565"/>
          </a:xfrm>
          <a:prstGeom prst="rect">
            <a:avLst/>
          </a:prstGeom>
          <a:noFill/>
        </p:spPr>
        <p:txBody>
          <a:bodyPr wrap="square" rtlCol="0">
            <a:spAutoFit/>
          </a:bodyPr>
          <a:p>
            <a:r>
              <a:rPr lang="en-US" sz="1600">
                <a:solidFill>
                  <a:schemeClr val="bg1"/>
                </a:solidFill>
                <a:sym typeface="+mn-ea"/>
              </a:rPr>
              <a:t>5. Evaluation result</a:t>
            </a:r>
            <a:endParaRPr lang="en-US" sz="1600">
              <a:solidFill>
                <a:schemeClr val="bg1"/>
              </a:solidFill>
            </a:endParaRPr>
          </a:p>
          <a:p>
            <a:endParaRPr lang="en-US" sz="1600">
              <a:solidFill>
                <a:schemeClr val="bg1"/>
              </a:solidFill>
            </a:endParaRPr>
          </a:p>
        </p:txBody>
      </p:sp>
      <p:pic>
        <p:nvPicPr>
          <p:cNvPr id="5" name="Picture 4"/>
          <p:cNvPicPr>
            <a:picLocks noChangeAspect="1"/>
          </p:cNvPicPr>
          <p:nvPr/>
        </p:nvPicPr>
        <p:blipFill>
          <a:blip r:embed="rId1"/>
          <a:stretch>
            <a:fillRect/>
          </a:stretch>
        </p:blipFill>
        <p:spPr>
          <a:xfrm>
            <a:off x="117475" y="2036445"/>
            <a:ext cx="4050030" cy="3037840"/>
          </a:xfrm>
          <a:prstGeom prst="rect">
            <a:avLst/>
          </a:prstGeom>
        </p:spPr>
      </p:pic>
      <p:pic>
        <p:nvPicPr>
          <p:cNvPr id="7" name="Picture 6"/>
          <p:cNvPicPr>
            <a:picLocks noChangeAspect="1"/>
          </p:cNvPicPr>
          <p:nvPr/>
        </p:nvPicPr>
        <p:blipFill>
          <a:blip r:embed="rId2"/>
          <a:stretch>
            <a:fillRect/>
          </a:stretch>
        </p:blipFill>
        <p:spPr>
          <a:xfrm>
            <a:off x="4152900" y="2036445"/>
            <a:ext cx="4050665" cy="3037840"/>
          </a:xfrm>
          <a:prstGeom prst="rect">
            <a:avLst/>
          </a:prstGeom>
        </p:spPr>
      </p:pic>
      <p:pic>
        <p:nvPicPr>
          <p:cNvPr id="8" name="Picture 7"/>
          <p:cNvPicPr>
            <a:picLocks noChangeAspect="1"/>
          </p:cNvPicPr>
          <p:nvPr/>
        </p:nvPicPr>
        <p:blipFill>
          <a:blip r:embed="rId3"/>
          <a:stretch>
            <a:fillRect/>
          </a:stretch>
        </p:blipFill>
        <p:spPr>
          <a:xfrm>
            <a:off x="8077200" y="2036445"/>
            <a:ext cx="4045585" cy="3035300"/>
          </a:xfrm>
          <a:prstGeom prst="rect">
            <a:avLst/>
          </a:prstGeom>
        </p:spPr>
      </p:pic>
      <p:sp>
        <p:nvSpPr>
          <p:cNvPr id="11" name="Text Box 10"/>
          <p:cNvSpPr txBox="1"/>
          <p:nvPr/>
        </p:nvSpPr>
        <p:spPr>
          <a:xfrm>
            <a:off x="3220720" y="1109345"/>
            <a:ext cx="5773420" cy="337185"/>
          </a:xfrm>
          <a:prstGeom prst="rect">
            <a:avLst/>
          </a:prstGeom>
        </p:spPr>
        <p:txBody>
          <a:bodyPr wrap="square">
            <a:spAutoFit/>
          </a:bodyPr>
          <a:p>
            <a:r>
              <a:rPr lang="en-US" altLang="zh-CN" sz="1600">
                <a:solidFill>
                  <a:srgbClr val="FF0000"/>
                </a:solidFill>
                <a:latin typeface="Arial" panose="020B0604020202020204" pitchFamily="34" charset="0"/>
                <a:ea typeface="NimbusRomNo9L"/>
                <a:cs typeface="Arial" panose="020B0604020202020204" pitchFamily="34" charset="0"/>
              </a:rPr>
              <a:t>Visualization of received spectrograms in various SNR levels</a:t>
            </a:r>
            <a:endParaRPr lang="en-US" altLang="zh-CN" sz="1600">
              <a:solidFill>
                <a:srgbClr val="FF0000"/>
              </a:solidFill>
              <a:latin typeface="Arial" panose="020B0604020202020204" pitchFamily="34" charset="0"/>
              <a:ea typeface="NimbusRomNo9L"/>
              <a:cs typeface="Arial" panose="020B0604020202020204" pitchFamily="34" charset="0"/>
            </a:endParaRPr>
          </a:p>
        </p:txBody>
      </p:sp>
      <p:sp>
        <p:nvSpPr>
          <p:cNvPr id="13" name="Text Box 12"/>
          <p:cNvSpPr txBox="1"/>
          <p:nvPr/>
        </p:nvSpPr>
        <p:spPr>
          <a:xfrm>
            <a:off x="1577975" y="1713865"/>
            <a:ext cx="608965" cy="306705"/>
          </a:xfrm>
          <a:prstGeom prst="rect">
            <a:avLst/>
          </a:prstGeom>
          <a:noFill/>
        </p:spPr>
        <p:txBody>
          <a:bodyPr wrap="square" rtlCol="0">
            <a:spAutoFit/>
          </a:bodyPr>
          <a:p>
            <a:r>
              <a:rPr lang="en-US" b="1">
                <a:solidFill>
                  <a:srgbClr val="FF0000"/>
                </a:solidFill>
              </a:rPr>
              <a:t>5 dB</a:t>
            </a:r>
            <a:endParaRPr lang="en-US" b="1">
              <a:solidFill>
                <a:srgbClr val="FF0000"/>
              </a:solidFill>
            </a:endParaRPr>
          </a:p>
        </p:txBody>
      </p:sp>
      <p:sp>
        <p:nvSpPr>
          <p:cNvPr id="14" name="Text Box 13"/>
          <p:cNvSpPr txBox="1"/>
          <p:nvPr/>
        </p:nvSpPr>
        <p:spPr>
          <a:xfrm>
            <a:off x="5641975" y="1729740"/>
            <a:ext cx="866140" cy="306705"/>
          </a:xfrm>
          <a:prstGeom prst="rect">
            <a:avLst/>
          </a:prstGeom>
          <a:noFill/>
        </p:spPr>
        <p:txBody>
          <a:bodyPr wrap="square" rtlCol="0">
            <a:spAutoFit/>
          </a:bodyPr>
          <a:p>
            <a:r>
              <a:rPr lang="en-US" b="1">
                <a:solidFill>
                  <a:srgbClr val="FF0000"/>
                </a:solidFill>
              </a:rPr>
              <a:t>15 dB</a:t>
            </a:r>
            <a:endParaRPr lang="en-US" b="1">
              <a:solidFill>
                <a:srgbClr val="FF0000"/>
              </a:solidFill>
            </a:endParaRPr>
          </a:p>
        </p:txBody>
      </p:sp>
      <p:sp>
        <p:nvSpPr>
          <p:cNvPr id="15" name="Text Box 14"/>
          <p:cNvSpPr txBox="1"/>
          <p:nvPr/>
        </p:nvSpPr>
        <p:spPr>
          <a:xfrm>
            <a:off x="9765030" y="1785620"/>
            <a:ext cx="866140" cy="306705"/>
          </a:xfrm>
          <a:prstGeom prst="rect">
            <a:avLst/>
          </a:prstGeom>
          <a:noFill/>
        </p:spPr>
        <p:txBody>
          <a:bodyPr wrap="square" rtlCol="0">
            <a:spAutoFit/>
          </a:bodyPr>
          <a:p>
            <a:r>
              <a:rPr lang="en-US" b="1">
                <a:solidFill>
                  <a:srgbClr val="FF0000"/>
                </a:solidFill>
              </a:rPr>
              <a:t>30 dB</a:t>
            </a:r>
            <a:endParaRPr lang="en-US" b="1">
              <a:solidFill>
                <a:srgbClr val="FF0000"/>
              </a:solidFill>
            </a:endParaRPr>
          </a:p>
        </p:txBody>
      </p:sp>
      <p:sp>
        <p:nvSpPr>
          <p:cNvPr id="16" name="Rectangles 15"/>
          <p:cNvSpPr/>
          <p:nvPr/>
        </p:nvSpPr>
        <p:spPr>
          <a:xfrm>
            <a:off x="58166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2225040" y="3120390"/>
            <a:ext cx="36639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8" name="Rectangles 17"/>
          <p:cNvSpPr/>
          <p:nvPr/>
        </p:nvSpPr>
        <p:spPr>
          <a:xfrm>
            <a:off x="3220720" y="3120390"/>
            <a:ext cx="18669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Rectangles 18"/>
          <p:cNvSpPr/>
          <p:nvPr/>
        </p:nvSpPr>
        <p:spPr>
          <a:xfrm>
            <a:off x="4610735" y="3120390"/>
            <a:ext cx="57404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5854700" y="3120390"/>
            <a:ext cx="65341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Rectangles 20"/>
          <p:cNvSpPr/>
          <p:nvPr/>
        </p:nvSpPr>
        <p:spPr>
          <a:xfrm>
            <a:off x="7204710" y="3120390"/>
            <a:ext cx="253365"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2" name="Rectangles 21"/>
          <p:cNvSpPr/>
          <p:nvPr/>
        </p:nvSpPr>
        <p:spPr>
          <a:xfrm>
            <a:off x="8560435" y="3120390"/>
            <a:ext cx="86487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10882630" y="3120390"/>
            <a:ext cx="477520" cy="17030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4856480" y="5751830"/>
            <a:ext cx="2601595" cy="398780"/>
          </a:xfrm>
          <a:prstGeom prst="rect">
            <a:avLst/>
          </a:prstGeom>
          <a:noFill/>
        </p:spPr>
        <p:txBody>
          <a:bodyPr wrap="square" rtlCol="0">
            <a:spAutoFit/>
          </a:bodyPr>
          <a:p>
            <a:r>
              <a:rPr lang="en-US" sz="2000" b="1">
                <a:solidFill>
                  <a:srgbClr val="FF0000"/>
                </a:solidFill>
              </a:rPr>
              <a:t>Unoccupied signal</a:t>
            </a:r>
            <a:endParaRPr lang="en-US" sz="2000" b="1">
              <a:solidFill>
                <a:srgbClr val="FF0000"/>
              </a:solidFill>
            </a:endParaRPr>
          </a:p>
        </p:txBody>
      </p:sp>
      <p:cxnSp>
        <p:nvCxnSpPr>
          <p:cNvPr id="26" name="Straight Arrow Connector 25"/>
          <p:cNvCxnSpPr>
            <a:stCxn id="25" idx="0"/>
            <a:endCxn id="16" idx="2"/>
          </p:cNvCxnSpPr>
          <p:nvPr/>
        </p:nvCxnSpPr>
        <p:spPr>
          <a:xfrm flipH="1" flipV="1">
            <a:off x="908685" y="4823460"/>
            <a:ext cx="524891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25" idx="0"/>
          </p:cNvCxnSpPr>
          <p:nvPr/>
        </p:nvCxnSpPr>
        <p:spPr>
          <a:xfrm flipH="1" flipV="1">
            <a:off x="2570480" y="4848225"/>
            <a:ext cx="3587115" cy="9036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endCxn id="18" idx="2"/>
          </p:cNvCxnSpPr>
          <p:nvPr/>
        </p:nvCxnSpPr>
        <p:spPr>
          <a:xfrm flipH="1" flipV="1">
            <a:off x="3314065" y="4823460"/>
            <a:ext cx="284099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25" idx="0"/>
            <a:endCxn id="19" idx="2"/>
          </p:cNvCxnSpPr>
          <p:nvPr/>
        </p:nvCxnSpPr>
        <p:spPr>
          <a:xfrm flipH="1" flipV="1">
            <a:off x="4897755" y="4823460"/>
            <a:ext cx="125984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0"/>
            <a:endCxn id="20" idx="2"/>
          </p:cNvCxnSpPr>
          <p:nvPr/>
        </p:nvCxnSpPr>
        <p:spPr>
          <a:xfrm flipV="1">
            <a:off x="6157595" y="4823460"/>
            <a:ext cx="24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endCxn id="21" idx="2"/>
          </p:cNvCxnSpPr>
          <p:nvPr/>
        </p:nvCxnSpPr>
        <p:spPr>
          <a:xfrm flipV="1">
            <a:off x="6164580" y="4823460"/>
            <a:ext cx="1167130"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endCxn id="22" idx="2"/>
          </p:cNvCxnSpPr>
          <p:nvPr/>
        </p:nvCxnSpPr>
        <p:spPr>
          <a:xfrm flipV="1">
            <a:off x="6155055" y="4823460"/>
            <a:ext cx="2837815" cy="9378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endCxn id="23" idx="2"/>
          </p:cNvCxnSpPr>
          <p:nvPr/>
        </p:nvCxnSpPr>
        <p:spPr>
          <a:xfrm flipV="1">
            <a:off x="6134735" y="4823460"/>
            <a:ext cx="4986655" cy="9283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7" name="Picture 36"/>
          <p:cNvPicPr/>
          <p:nvPr/>
        </p:nvPicPr>
        <p:blipFill>
          <a:blip r:embed="rId4"/>
        </p:blipFill>
        <p:spPr>
          <a:xfrm>
            <a:off x="10520045" y="429895"/>
            <a:ext cx="1598295" cy="83629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References</a:t>
            </a:r>
            <a:endParaRPr lang="en-US" sz="1600">
              <a:solidFill>
                <a:schemeClr val="bg1"/>
              </a:solidFill>
            </a:endParaRPr>
          </a:p>
        </p:txBody>
      </p:sp>
      <p:sp>
        <p:nvSpPr>
          <p:cNvPr id="5" name="Text Box 4"/>
          <p:cNvSpPr txBox="1"/>
          <p:nvPr/>
        </p:nvSpPr>
        <p:spPr>
          <a:xfrm>
            <a:off x="19685" y="623570"/>
            <a:ext cx="12156440" cy="5339080"/>
          </a:xfrm>
          <a:prstGeom prst="rect">
            <a:avLst/>
          </a:prstGeom>
        </p:spPr>
        <p:txBody>
          <a:bodyPr wrap="square">
            <a:spAutoFit/>
          </a:bodyPr>
          <a:p>
            <a:pPr algn="just"/>
            <a:r>
              <a:rPr lang="en-US" altLang="zh-CN" sz="1100" b="1">
                <a:solidFill>
                  <a:srgbClr val="000000"/>
                </a:solidFill>
                <a:latin typeface="Times New Roman" panose="02020603050405020304" charset="0"/>
                <a:ea typeface="NimbusRomNo9L"/>
                <a:cs typeface="Times New Roman" panose="02020603050405020304" charset="0"/>
              </a:rPr>
              <a:t>[1]</a:t>
            </a:r>
            <a:r>
              <a:rPr lang="en-US" altLang="zh-CN" sz="1100">
                <a:solidFill>
                  <a:srgbClr val="000000"/>
                </a:solidFill>
                <a:latin typeface="Times New Roman" panose="02020603050405020304" charset="0"/>
                <a:ea typeface="NimbusRomNo9L"/>
                <a:cs typeface="Times New Roman" panose="02020603050405020304" charset="0"/>
              </a:rPr>
              <a:t> T. Huynh-The, Q.-V. Pham, T.-V. Nguyen, T. T. Nguyen, R. Ruby, M. Zeng, and D.-S. Kim, “Automatic modulation classification: A deep architecture survey,” </a:t>
            </a:r>
            <a:r>
              <a:rPr lang="en-US" altLang="zh-CN" sz="1100" i="1">
                <a:solidFill>
                  <a:srgbClr val="000000"/>
                </a:solidFill>
                <a:latin typeface="Times New Roman" panose="02020603050405020304" charset="0"/>
                <a:ea typeface="NimbusRomNo9L"/>
                <a:cs typeface="Times New Roman" panose="02020603050405020304" charset="0"/>
              </a:rPr>
              <a:t>IEEE Access</a:t>
            </a:r>
            <a:r>
              <a:rPr lang="en-US" altLang="zh-CN" sz="1100">
                <a:solidFill>
                  <a:srgbClr val="000000"/>
                </a:solidFill>
                <a:latin typeface="Times New Roman" panose="02020603050405020304" charset="0"/>
                <a:ea typeface="NimbusRomNo9L"/>
                <a:cs typeface="Times New Roman" panose="02020603050405020304" charset="0"/>
              </a:rPr>
              <a:t>, vol. 9, pp. 142 950–142 971, Oct. 2021. </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[2] </a:t>
            </a:r>
            <a:r>
              <a:rPr lang="en-US" altLang="zh-CN" sz="1100">
                <a:solidFill>
                  <a:srgbClr val="000000"/>
                </a:solidFill>
                <a:latin typeface="Times New Roman" panose="02020603050405020304" charset="0"/>
                <a:ea typeface="NimbusRomNo9L"/>
                <a:cs typeface="Times New Roman" panose="02020603050405020304" charset="0"/>
              </a:rPr>
              <a:t>T. Huynh-The, V.-P. Hoang, J.-W. Kim, M.-T. Le, and M. Zeng, “Wavenet: Toward waveform classification in integrated radar–communication systems with improved accuracy and reduced complexity,” </a:t>
            </a:r>
            <a:r>
              <a:rPr lang="en-US" altLang="zh-CN" sz="1100" i="1">
                <a:solidFill>
                  <a:srgbClr val="000000"/>
                </a:solidFill>
                <a:latin typeface="Times New Roman" panose="02020603050405020304" charset="0"/>
                <a:ea typeface="NimbusRomNo9L"/>
                <a:cs typeface="Times New Roman" panose="02020603050405020304" charset="0"/>
              </a:rPr>
              <a:t>IEEE Internet of Things Journal</a:t>
            </a:r>
            <a:r>
              <a:rPr lang="en-US" altLang="zh-CN" sz="1100">
                <a:solidFill>
                  <a:srgbClr val="000000"/>
                </a:solidFill>
                <a:latin typeface="Times New Roman" panose="02020603050405020304" charset="0"/>
                <a:ea typeface="NimbusRomNo9L"/>
                <a:cs typeface="Times New Roman" panose="02020603050405020304" charset="0"/>
              </a:rPr>
              <a:t>, vol. 11, no. 14, pp. 25 111–25 123, Jul.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[3]</a:t>
            </a:r>
            <a:r>
              <a:rPr lang="en-US" altLang="zh-CN" sz="1100">
                <a:solidFill>
                  <a:srgbClr val="000000"/>
                </a:solidFill>
                <a:latin typeface="Times New Roman" panose="02020603050405020304" charset="0"/>
                <a:ea typeface="NimbusRomNo9L"/>
                <a:cs typeface="Times New Roman" panose="02020603050405020304" charset="0"/>
              </a:rPr>
              <a:t> T. Yucek and H. Arslan, “A survey of spectrum sensing algorithms for cognitive radio applications,” IEEE Communications Surveys &amp; Tutorials, vol. 11, no. 1, pp. 116–130, Mar. 2009.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[4]</a:t>
            </a:r>
            <a:r>
              <a:rPr lang="en-US" altLang="zh-CN" sz="1100">
                <a:solidFill>
                  <a:srgbClr val="000000"/>
                </a:solidFill>
                <a:latin typeface="Times New Roman" panose="02020603050405020304" charset="0"/>
                <a:ea typeface="NimbusRomNo9L"/>
                <a:cs typeface="Times New Roman" panose="02020603050405020304" charset="0"/>
              </a:rPr>
              <a:t> A. Kumar, N. Gaur, S. Chakravarty, M. H. Alsharif, P. Uthansakul, and M. Uthansakul, “Analysis of spectrum sensing using deep learning algorithms: CNNs and RNNs,” Ain Shams Engineering Journal, vol. 15, no. 3, p. 102505, Mar.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[5]</a:t>
            </a:r>
            <a:r>
              <a:rPr lang="en-US" altLang="zh-CN" sz="1100">
                <a:solidFill>
                  <a:srgbClr val="000000"/>
                </a:solidFill>
                <a:latin typeface="Times New Roman" panose="02020603050405020304" charset="0"/>
                <a:ea typeface="NimbusRomNo9L"/>
                <a:cs typeface="Times New Roman" panose="02020603050405020304" charset="0"/>
              </a:rPr>
              <a:t> A. Ali and W. Hamouda, “Advances on spectrum sensing for cogni_x0002_tive radio networks: Theory and applications,” IEEE Communications Surveys &amp; Tutorials, vol. 19, no. 2, pp. 1277–1304, Jun. 2017.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[6]</a:t>
            </a:r>
            <a:r>
              <a:rPr lang="en-US" altLang="zh-CN" sz="1100">
                <a:solidFill>
                  <a:srgbClr val="000000"/>
                </a:solidFill>
                <a:latin typeface="Times New Roman" panose="02020603050405020304" charset="0"/>
                <a:ea typeface="NimbusRomNo9L"/>
                <a:cs typeface="Times New Roman" panose="02020603050405020304" charset="0"/>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[7]</a:t>
            </a:r>
            <a:r>
              <a:rPr lang="en-US" altLang="zh-CN" sz="1100">
                <a:solidFill>
                  <a:srgbClr val="000000"/>
                </a:solidFill>
                <a:latin typeface="Times New Roman" panose="02020603050405020304" charset="0"/>
                <a:ea typeface="NimbusRomNo9L"/>
                <a:cs typeface="Times New Roman" panose="02020603050405020304" charset="0"/>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[8]</a:t>
            </a:r>
            <a:r>
              <a:rPr lang="en-US" altLang="zh-CN" sz="1100">
                <a:solidFill>
                  <a:srgbClr val="000000"/>
                </a:solidFill>
                <a:latin typeface="Times New Roman" panose="02020603050405020304" charset="0"/>
                <a:ea typeface="NimbusRomNo9L"/>
                <a:cs typeface="Times New Roman" panose="02020603050405020304" charset="0"/>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[9]</a:t>
            </a:r>
            <a:r>
              <a:rPr lang="en-US" altLang="zh-CN" sz="1100">
                <a:solidFill>
                  <a:srgbClr val="000000"/>
                </a:solidFill>
                <a:latin typeface="Times New Roman" panose="02020603050405020304" charset="0"/>
                <a:ea typeface="NimbusRomNo9L"/>
                <a:cs typeface="Times New Roman" panose="02020603050405020304" charset="0"/>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[10]</a:t>
            </a:r>
            <a:r>
              <a:rPr lang="en-US" altLang="zh-CN" sz="1100">
                <a:solidFill>
                  <a:srgbClr val="000000"/>
                </a:solidFill>
                <a:latin typeface="Times New Roman" panose="02020603050405020304" charset="0"/>
                <a:ea typeface="NimbusRomNo9L"/>
                <a:cs typeface="Times New Roman" panose="02020603050405020304" charset="0"/>
              </a:rPr>
              <a:t> J. Gao, X. Yi, C. Zhong, X. Chen, and Z. Zhang, “Deep learning for spectrum sensing,” IEEE Wireless Communications Letters, vol. 8, no. 6, pp. 1727–1730, Dec.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[11]</a:t>
            </a:r>
            <a:r>
              <a:rPr lang="en-US" altLang="zh-CN" sz="1100">
                <a:solidFill>
                  <a:srgbClr val="000000"/>
                </a:solidFill>
                <a:latin typeface="Times New Roman" panose="02020603050405020304" charset="0"/>
                <a:ea typeface="NimbusRomNo9L"/>
                <a:cs typeface="Times New Roman" panose="02020603050405020304" charset="0"/>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[12]</a:t>
            </a:r>
            <a:r>
              <a:rPr lang="en-US" altLang="zh-CN" sz="1100">
                <a:solidFill>
                  <a:srgbClr val="000000"/>
                </a:solidFill>
                <a:latin typeface="Times New Roman" panose="02020603050405020304" charset="0"/>
                <a:ea typeface="NimbusRomNo9L"/>
                <a:cs typeface="Times New Roman" panose="02020603050405020304" charset="0"/>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[13]</a:t>
            </a:r>
            <a:r>
              <a:rPr lang="en-US" altLang="zh-CN" sz="1100">
                <a:solidFill>
                  <a:srgbClr val="000000"/>
                </a:solidFill>
                <a:latin typeface="Times New Roman" panose="02020603050405020304" charset="0"/>
                <a:ea typeface="NimbusRomNo9L"/>
                <a:cs typeface="Times New Roman" panose="02020603050405020304" charset="0"/>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[14]</a:t>
            </a:r>
            <a:r>
              <a:rPr lang="en-US" altLang="zh-CN" sz="1100">
                <a:solidFill>
                  <a:srgbClr val="000000"/>
                </a:solidFill>
                <a:latin typeface="Times New Roman" panose="02020603050405020304" charset="0"/>
                <a:ea typeface="NimbusRomNo9L"/>
                <a:cs typeface="Times New Roman" panose="02020603050405020304" charset="0"/>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[15]</a:t>
            </a:r>
            <a:r>
              <a:rPr lang="en-US" altLang="zh-CN" sz="1100">
                <a:solidFill>
                  <a:srgbClr val="000000"/>
                </a:solidFill>
                <a:latin typeface="Times New Roman" panose="02020603050405020304" charset="0"/>
                <a:ea typeface="NimbusRomNo9L"/>
                <a:cs typeface="Times New Roman" panose="02020603050405020304" charset="0"/>
              </a:rPr>
              <a:t> K. He, X. Zhang, S. Ren, and J. Sun, “Deep residual learning for image recognition,” in Proc. IEEE Conference on Computer Vision and Pattern Recognition (CVPR), Las Vegas, NV, USA, Dec. 2016, pp. 770–778.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[16]</a:t>
            </a:r>
            <a:r>
              <a:rPr lang="en-US" altLang="zh-CN" sz="1100">
                <a:solidFill>
                  <a:srgbClr val="000000"/>
                </a:solidFill>
                <a:latin typeface="Times New Roman" panose="02020603050405020304" charset="0"/>
                <a:ea typeface="NimbusRomNo9L"/>
                <a:cs typeface="Times New Roman" panose="02020603050405020304" charset="0"/>
              </a:rPr>
              <a:t> M. Aghalari, A. Aghagolzadeh, and M. Ezoji, “Brain tumor image segmentation via asymmetric/symmetric unet based on two-pathway_x0002_residual blocks,” Biomedical Signal Processing and Control, vol. 69, p.102841, Aug.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[17]</a:t>
            </a:r>
            <a:r>
              <a:rPr lang="en-US" altLang="zh-CN" sz="1100">
                <a:solidFill>
                  <a:srgbClr val="000000"/>
                </a:solidFill>
                <a:latin typeface="Times New Roman" panose="02020603050405020304" charset="0"/>
                <a:ea typeface="NimbusRomNo9L"/>
                <a:cs typeface="Times New Roman" panose="02020603050405020304" charset="0"/>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solidFill>
                  <a:srgbClr val="000000"/>
                </a:solidFill>
                <a:latin typeface="Times New Roman" panose="02020603050405020304" charset="0"/>
                <a:ea typeface="NimbusRomNo9L"/>
                <a:cs typeface="Times New Roman" panose="02020603050405020304" charset="0"/>
              </a:rPr>
              <a:t>[18]</a:t>
            </a:r>
            <a:r>
              <a:rPr lang="en-US" altLang="zh-CN" sz="1100">
                <a:solidFill>
                  <a:srgbClr val="000000"/>
                </a:solidFill>
                <a:latin typeface="Times New Roman" panose="02020603050405020304" charset="0"/>
                <a:ea typeface="NimbusRomNo9L"/>
                <a:cs typeface="Times New Roman" panose="02020603050405020304" charset="0"/>
              </a:rPr>
              <a:t> X. Lin and N. Lee, “5G and beyond,” Cham, Switzerland: Springer Nature Switzerland AG, 2021. </a:t>
            </a:r>
            <a:endParaRPr lang="en-US" altLang="zh-CN" sz="1100">
              <a:solidFill>
                <a:srgbClr val="000000"/>
              </a:solidFill>
              <a:latin typeface="Times New Roman" panose="02020603050405020304" charset="0"/>
              <a:ea typeface="NimbusRomNo9L"/>
              <a:cs typeface="Times New Roman" panose="0202060305040502030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5" name="Text Box 4"/>
          <p:cNvSpPr txBox="1"/>
          <p:nvPr/>
        </p:nvSpPr>
        <p:spPr>
          <a:xfrm>
            <a:off x="2926715" y="3168015"/>
            <a:ext cx="6463665" cy="521970"/>
          </a:xfrm>
          <a:prstGeom prst="rect">
            <a:avLst/>
          </a:prstGeom>
          <a:noFill/>
        </p:spPr>
        <p:txBody>
          <a:bodyPr wrap="square" rtlCol="0">
            <a:spAutoFit/>
          </a:bodyPr>
          <a:p>
            <a:r>
              <a:rPr lang="en-US" sz="2800" b="1">
                <a:solidFill>
                  <a:schemeClr val="accent1"/>
                </a:solidFill>
                <a:effectLst>
                  <a:outerShdw blurRad="38100" dist="25400" dir="5400000" algn="ctr" rotWithShape="0">
                    <a:srgbClr val="6E747A">
                      <a:alpha val="43000"/>
                    </a:srgbClr>
                  </a:outerShdw>
                </a:effectLst>
              </a:rPr>
              <a:t>THANK YOU FOR YOUR ATTENTION</a:t>
            </a:r>
            <a:endParaRPr lang="en-US" sz="2800" b="1">
              <a:solidFill>
                <a:schemeClr val="accent1"/>
              </a:solidFill>
              <a:effectLst>
                <a:outerShdw blurRad="38100" dist="25400" dir="5400000" algn="ctr" rotWithShape="0">
                  <a:srgbClr val="6E747A">
                    <a:alpha val="43000"/>
                  </a:srgbClr>
                </a:outerShdw>
              </a:effectLst>
            </a:endParaRPr>
          </a:p>
        </p:txBody>
      </p:sp>
      <p:sp>
        <p:nvSpPr>
          <p:cNvPr id="13" name="Text Box 12"/>
          <p:cNvSpPr txBox="1"/>
          <p:nvPr/>
        </p:nvSpPr>
        <p:spPr>
          <a:xfrm>
            <a:off x="1688465" y="511175"/>
            <a:ext cx="8814435" cy="1294130"/>
          </a:xfrm>
          <a:prstGeom prst="rect">
            <a:avLst/>
          </a:prstGeom>
        </p:spPr>
        <p:txBody>
          <a:bodyPr wrap="square">
            <a:spAutoFit/>
          </a:bodyPr>
          <a:p>
            <a:pPr marL="0" indent="0" algn="ctr">
              <a:spcAft>
                <a:spcPts val="7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ATC 2024</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2024 International Conference On Advanced Technologies For Communications</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a:p>
            <a:pPr marL="47625" indent="0" algn="ctr">
              <a:spcAft>
                <a:spcPts val="2200"/>
              </a:spcAft>
            </a:pPr>
            <a:r>
              <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rPr>
              <a:t>17 - 19, October, 2024, Ho Chi Minh City, Vietnam</a:t>
            </a:r>
            <a:endParaRPr lang="en-US" altLang="zh-CN" sz="1800" b="0" i="0">
              <a:solidFill>
                <a:schemeClr val="tx1"/>
              </a:solidFill>
              <a:effectLst>
                <a:outerShdw blurRad="38100" dist="19050" dir="2700000" algn="tl" rotWithShape="0">
                  <a:schemeClr val="dk1">
                    <a:alpha val="40000"/>
                  </a:schemeClr>
                </a:outerShdw>
              </a:effectLst>
              <a:latin typeface="Arial" panose="020B0604020202020204" pitchFamily="34" charset="0"/>
              <a:ea typeface="Elle Futura"/>
              <a:cs typeface="Arial" panose="020B0604020202020204" pitchFamily="34" charset="0"/>
            </a:endParaRPr>
          </a:p>
        </p:txBody>
      </p:sp>
      <p:pic>
        <p:nvPicPr>
          <p:cNvPr id="23" name="Picture 22"/>
          <p:cNvPicPr/>
          <p:nvPr/>
        </p:nvPicPr>
        <p:blipFill>
          <a:blip r:embed="rId1"/>
        </p:blipFill>
        <p:spPr>
          <a:xfrm>
            <a:off x="19050" y="5659120"/>
            <a:ext cx="1962150" cy="760730"/>
          </a:xfrm>
          <a:prstGeom prst="rect">
            <a:avLst/>
          </a:prstGeom>
        </p:spPr>
      </p:pic>
      <p:pic>
        <p:nvPicPr>
          <p:cNvPr id="24" name="Picture 23"/>
          <p:cNvPicPr/>
          <p:nvPr/>
        </p:nvPicPr>
        <p:blipFill>
          <a:blip r:embed="rId2"/>
        </p:blipFill>
        <p:spPr>
          <a:xfrm>
            <a:off x="2194560" y="5485130"/>
            <a:ext cx="934720" cy="93472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8" name="Rectangles 17"/>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0795" y="4989830"/>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1. Introduction</a:t>
            </a:r>
            <a:endParaRPr lang="en-US" sz="1600">
              <a:solidFill>
                <a:schemeClr val="bg1"/>
              </a:solidFill>
              <a:sym typeface="+mn-ea"/>
            </a:endParaRPr>
          </a:p>
        </p:txBody>
      </p:sp>
      <p:sp>
        <p:nvSpPr>
          <p:cNvPr id="11" name="Text Box 10"/>
          <p:cNvSpPr txBox="1"/>
          <p:nvPr/>
        </p:nvSpPr>
        <p:spPr>
          <a:xfrm>
            <a:off x="19685" y="429895"/>
            <a:ext cx="5200015" cy="306705"/>
          </a:xfrm>
          <a:prstGeom prst="rect">
            <a:avLst/>
          </a:prstGeom>
          <a:noFill/>
        </p:spPr>
        <p:txBody>
          <a:bodyPr wrap="square" rtlCol="0">
            <a:spAutoFit/>
          </a:bodyPr>
          <a:p>
            <a:r>
              <a:rPr lang="en-US" b="1"/>
              <a:t>Spectrum sensing based on Deep Learning infastructure</a:t>
            </a:r>
            <a:endParaRPr lang="en-US" b="1"/>
          </a:p>
        </p:txBody>
      </p:sp>
      <p:sp>
        <p:nvSpPr>
          <p:cNvPr id="7" name="Text Box 6"/>
          <p:cNvSpPr txBox="1"/>
          <p:nvPr/>
        </p:nvSpPr>
        <p:spPr>
          <a:xfrm>
            <a:off x="735330" y="767715"/>
            <a:ext cx="11045825" cy="521970"/>
          </a:xfrm>
          <a:prstGeom prst="rect">
            <a:avLst/>
          </a:prstGeom>
          <a:noFill/>
        </p:spPr>
        <p:txBody>
          <a:bodyPr wrap="square" rtlCol="0">
            <a:spAutoFit/>
          </a:bodyPr>
          <a:p>
            <a:r>
              <a:rPr lang="en-US"/>
              <a:t>Spectrum sensing based on deep learning uses deep learning model to dectect spectrogram and predict signal lables in specific bandwith. </a:t>
            </a:r>
            <a:r>
              <a:rPr lang="en-US">
                <a:solidFill>
                  <a:srgbClr val="FF0000"/>
                </a:solidFill>
              </a:rPr>
              <a:t>Therefore, it provide higher prediction performance than other methods </a:t>
            </a:r>
            <a:endParaRPr lang="en-US">
              <a:solidFill>
                <a:srgbClr val="FF0000"/>
              </a:solidFill>
            </a:endParaRPr>
          </a:p>
        </p:txBody>
      </p:sp>
      <p:pic>
        <p:nvPicPr>
          <p:cNvPr id="8" name="Picture 7"/>
          <p:cNvPicPr>
            <a:picLocks noChangeAspect="1"/>
          </p:cNvPicPr>
          <p:nvPr/>
        </p:nvPicPr>
        <p:blipFill>
          <a:blip r:embed="rId1"/>
          <a:stretch>
            <a:fillRect/>
          </a:stretch>
        </p:blipFill>
        <p:spPr>
          <a:xfrm>
            <a:off x="3255010" y="1289685"/>
            <a:ext cx="6006465" cy="3390265"/>
          </a:xfrm>
          <a:prstGeom prst="rect">
            <a:avLst/>
          </a:prstGeom>
        </p:spPr>
      </p:pic>
      <p:sp>
        <p:nvSpPr>
          <p:cNvPr id="5" name="Text Box 4"/>
          <p:cNvSpPr txBox="1"/>
          <p:nvPr/>
        </p:nvSpPr>
        <p:spPr>
          <a:xfrm>
            <a:off x="-10795" y="5022850"/>
            <a:ext cx="12172315" cy="141224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[7]</a:t>
            </a:r>
            <a:r>
              <a:rPr lang="en-US" altLang="zh-CN" sz="1100">
                <a:latin typeface="Times New Roman" panose="02020603050405020304" charset="0"/>
                <a:ea typeface="NimbusRomNo9L"/>
                <a:cs typeface="Times New Roman" panose="02020603050405020304" charset="0"/>
                <a:sym typeface="+mn-ea"/>
              </a:rPr>
              <a:t> T. Huynh-The, N. C. Luong, H. Phan, D. B. da Costa, and Q.-V. Pham, “Improved waveform classification for integrated radar-communication 6G systems via convolutional neural networks,” IEEE Transactions on Vehicular Technology, pp. 1–5, Apr. 2024.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[8]</a:t>
            </a:r>
            <a:r>
              <a:rPr lang="en-US" altLang="zh-CN" sz="1100">
                <a:latin typeface="Times New Roman" panose="02020603050405020304" charset="0"/>
                <a:ea typeface="NimbusRomNo9L"/>
                <a:cs typeface="Times New Roman" panose="02020603050405020304" charset="0"/>
                <a:sym typeface="+mn-ea"/>
              </a:rPr>
              <a:t> T. Huynh-The, Q.-V. Pham, T.-H. Vu, D. B. da Costa, and V.-P. Hoang,“Intelligent spectrum sensing with convnet for 5G and LTE signals identification,” in Proc. IEEE Statistical Signal Processing Workshop (SSP), Hanoi, Vietnam, Jul. 2023, pp. 140–144.</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[9]</a:t>
            </a:r>
            <a:r>
              <a:rPr lang="en-US" altLang="zh-CN" sz="1100">
                <a:latin typeface="Times New Roman" panose="02020603050405020304" charset="0"/>
                <a:ea typeface="NimbusRomNo9L"/>
                <a:cs typeface="Times New Roman" panose="02020603050405020304" charset="0"/>
                <a:sym typeface="+mn-ea"/>
              </a:rPr>
              <a:t> G.-V. Nguyen, C. V. Phan, and T. Huynh-The, “Accurate spectrum sens_x0002_ing with improved DeepLabV3+ for 5G-LTE signals identification,” in Proc. 12th International Symposium on Information and CommunicationTechnology (SOICT), Ho Ch iMinh, Vietnam, Dec. 2023, pp. 221–227.</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446849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2. Contribution</a:t>
            </a:r>
            <a:endParaRPr lang="en-US" sz="1600">
              <a:solidFill>
                <a:schemeClr val="bg1"/>
              </a:solidFill>
            </a:endParaRPr>
          </a:p>
        </p:txBody>
      </p:sp>
      <p:sp>
        <p:nvSpPr>
          <p:cNvPr id="5" name="Text Box 4"/>
          <p:cNvSpPr txBox="1"/>
          <p:nvPr/>
        </p:nvSpPr>
        <p:spPr>
          <a:xfrm>
            <a:off x="23495" y="4511040"/>
            <a:ext cx="12172315" cy="1866900"/>
          </a:xfrm>
          <a:prstGeom prst="rect">
            <a:avLst/>
          </a:prstGeom>
          <a:noFill/>
        </p:spPr>
        <p:txBody>
          <a:bodyPr wrap="square" rtlCol="0" anchor="t">
            <a:noAutofit/>
          </a:bodyPr>
          <a:p>
            <a:pPr algn="just"/>
            <a:r>
              <a:rPr lang="en-US" altLang="zh-CN" sz="1100" b="1">
                <a:latin typeface="Times New Roman" panose="02020603050405020304" charset="0"/>
                <a:ea typeface="NimbusRomNo9L"/>
                <a:cs typeface="Times New Roman" panose="02020603050405020304" charset="0"/>
                <a:sym typeface="+mn-ea"/>
              </a:rPr>
              <a:t>[11]</a:t>
            </a:r>
            <a:r>
              <a:rPr lang="en-US" altLang="zh-CN" sz="1100">
                <a:latin typeface="Times New Roman" panose="02020603050405020304" charset="0"/>
                <a:ea typeface="NimbusRomNo9L"/>
                <a:cs typeface="Times New Roman" panose="02020603050405020304" charset="0"/>
                <a:sym typeface="+mn-ea"/>
              </a:rPr>
              <a:t> W. Weng and X. Zhu, “INet: Convolutional networks for biomedical image segmentation,” IEEE Access, vol. 9, pp. 16 591–16 603, Jan. 2021.</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[12]</a:t>
            </a:r>
            <a:r>
              <a:rPr lang="en-US" altLang="zh-CN" sz="1100">
                <a:latin typeface="Times New Roman" panose="02020603050405020304" charset="0"/>
                <a:ea typeface="NimbusRomNo9L"/>
                <a:cs typeface="Times New Roman" panose="02020603050405020304" charset="0"/>
                <a:sym typeface="+mn-ea"/>
              </a:rPr>
              <a:t> Z. Zhou, M. M. R. Siddiquee, N. Tajbakhsh, and J. Liang, “Unet++: Redesigning skip connections to exploit multiscale features in image segmentation,” IEEE Transactions on Medical Imaging, vol. 39, no. 6, pp. 1856–1867, Jun. 2019.</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solidFill>
                <a:srgbClr val="000000"/>
              </a:solidFill>
              <a:latin typeface="Times New Roman" panose="02020603050405020304" charset="0"/>
              <a:ea typeface="NimbusRomNo9L"/>
              <a:cs typeface="Times New Roman" panose="02020603050405020304" charset="0"/>
            </a:endParaRPr>
          </a:p>
          <a:p>
            <a:pPr algn="just"/>
            <a:r>
              <a:rPr lang="en-US" altLang="zh-CN" sz="1100" b="1">
                <a:latin typeface="Times New Roman" panose="02020603050405020304" charset="0"/>
                <a:ea typeface="NimbusRomNo9L"/>
                <a:cs typeface="Times New Roman" panose="02020603050405020304" charset="0"/>
                <a:sym typeface="+mn-ea"/>
              </a:rPr>
              <a:t>[14]</a:t>
            </a:r>
            <a:r>
              <a:rPr lang="en-US" altLang="zh-CN" sz="1100">
                <a:latin typeface="Times New Roman" panose="02020603050405020304" charset="0"/>
                <a:ea typeface="NimbusRomNo9L"/>
                <a:cs typeface="Times New Roman" panose="02020603050405020304" charset="0"/>
                <a:sym typeface="+mn-ea"/>
              </a:rPr>
              <a:t> M. Z. Alom, C. Yakopcic, T. M. Taha, and V. K. Asari, “Nuclei seg_x0002_mentation with recurrent residual convolutional neural networks based U-Net (R2U-Net),” in Proc. IEEE National Aerospace and Electronics Conference, Dayton, OH, USA, Dec. 2018, pp. 228–233.</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[16]</a:t>
            </a:r>
            <a:r>
              <a:rPr lang="en-US" altLang="zh-CN" sz="1100">
                <a:latin typeface="Times New Roman" panose="02020603050405020304" charset="0"/>
                <a:ea typeface="NimbusRomNo9L"/>
                <a:cs typeface="Times New Roman" panose="02020603050405020304" charset="0"/>
                <a:sym typeface="+mn-ea"/>
              </a:rPr>
              <a:t> M. Aghalari, A. Aghagolzadeh, and M. Ezoji, “Brain tumor image segmentation via asymmetric/symmetric unet based on two-pathway_x0002_residual blocks,” Biomedical Signal Processing and Control, vol. 69, p.102841, Aug. 2021.</a:t>
            </a:r>
            <a:endParaRPr lang="en-US" altLang="zh-CN" sz="1100">
              <a:latin typeface="Times New Roman" panose="02020603050405020304" charset="0"/>
              <a:ea typeface="NimbusRomNo9L"/>
              <a:cs typeface="Times New Roman" panose="02020603050405020304" charset="0"/>
              <a:sym typeface="+mn-ea"/>
            </a:endParaRPr>
          </a:p>
          <a:p>
            <a:pPr algn="just"/>
            <a:r>
              <a:rPr lang="en-US" altLang="zh-CN" sz="1100" b="1">
                <a:latin typeface="Times New Roman" panose="02020603050405020304" charset="0"/>
                <a:ea typeface="NimbusRomNo9L"/>
                <a:cs typeface="Times New Roman" panose="02020603050405020304" charset="0"/>
                <a:sym typeface="+mn-ea"/>
              </a:rPr>
              <a:t>[17]</a:t>
            </a:r>
            <a:r>
              <a:rPr lang="en-US" altLang="zh-CN" sz="1100">
                <a:latin typeface="Times New Roman" panose="02020603050405020304" charset="0"/>
                <a:ea typeface="NimbusRomNo9L"/>
                <a:cs typeface="Times New Roman" panose="02020603050405020304" charset="0"/>
                <a:sym typeface="+mn-ea"/>
              </a:rPr>
              <a:t> L.-C. Chen, G. Papandreou, I. Kokkinos, K. Murphy, and A. L. Yuille, “DeepLab: Semantic image segmentation with deep convolutional nets, atrous convolution, and fully connected crfs,” IEEE Transactions on Pattern Analysis and Machine Intelligence, vol. 40, no. 4, pp. 834–848, Apr. 2018.</a:t>
            </a:r>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solidFill>
                <a:srgbClr val="000000"/>
              </a:solidFill>
              <a:latin typeface="Times New Roman" panose="02020603050405020304" charset="0"/>
              <a:ea typeface="NimbusRomNo9L"/>
              <a:cs typeface="Times New Roman" panose="02020603050405020304" charset="0"/>
            </a:endParaRPr>
          </a:p>
          <a:p>
            <a:pPr algn="just"/>
            <a:endParaRPr lang="en-US" altLang="zh-CN" sz="1100">
              <a:latin typeface="Times New Roman" panose="02020603050405020304" charset="0"/>
              <a:ea typeface="NimbusRomNo9L"/>
              <a:cs typeface="Times New Roman" panose="02020603050405020304" charset="0"/>
              <a:sym typeface="+mn-ea"/>
            </a:endParaRPr>
          </a:p>
        </p:txBody>
      </p:sp>
      <p:sp>
        <p:nvSpPr>
          <p:cNvPr id="3" name="Oval 2"/>
          <p:cNvSpPr/>
          <p:nvPr/>
        </p:nvSpPr>
        <p:spPr>
          <a:xfrm>
            <a:off x="1228090" y="880110"/>
            <a:ext cx="1963420" cy="10661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SpecSenseNet</a:t>
            </a:r>
            <a:endParaRPr lang="en-US"/>
          </a:p>
        </p:txBody>
      </p:sp>
      <p:sp>
        <p:nvSpPr>
          <p:cNvPr id="7" name="Oval 6"/>
          <p:cNvSpPr/>
          <p:nvPr/>
        </p:nvSpPr>
        <p:spPr>
          <a:xfrm>
            <a:off x="4598670" y="956310"/>
            <a:ext cx="1994535" cy="99250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Enhancements</a:t>
            </a:r>
            <a:endParaRPr lang="en-US"/>
          </a:p>
        </p:txBody>
      </p:sp>
      <p:sp>
        <p:nvSpPr>
          <p:cNvPr id="11" name="Rounded Rectangle 10"/>
          <p:cNvSpPr/>
          <p:nvPr/>
        </p:nvSpPr>
        <p:spPr>
          <a:xfrm>
            <a:off x="7710170" y="643255"/>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Depth-wise separable convolutions</a:t>
            </a:r>
            <a:endParaRPr lang="en-US"/>
          </a:p>
        </p:txBody>
      </p:sp>
      <p:sp>
        <p:nvSpPr>
          <p:cNvPr id="13" name="Rounded Rectangle 12"/>
          <p:cNvSpPr/>
          <p:nvPr/>
        </p:nvSpPr>
        <p:spPr>
          <a:xfrm>
            <a:off x="7710170" y="131953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Recurrent residual convolutions</a:t>
            </a:r>
            <a:endParaRPr lang="en-US"/>
          </a:p>
        </p:txBody>
      </p:sp>
      <p:sp>
        <p:nvSpPr>
          <p:cNvPr id="18" name="Rounded Rectangle 17"/>
          <p:cNvSpPr/>
          <p:nvPr/>
        </p:nvSpPr>
        <p:spPr>
          <a:xfrm>
            <a:off x="7710170" y="2085340"/>
            <a:ext cx="3643630" cy="4368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Atrous Pyramid Spatial Pooling</a:t>
            </a:r>
            <a:endParaRPr lang="en-US"/>
          </a:p>
        </p:txBody>
      </p:sp>
      <p:sp>
        <p:nvSpPr>
          <p:cNvPr id="19" name="Oval 18"/>
          <p:cNvSpPr/>
          <p:nvPr/>
        </p:nvSpPr>
        <p:spPr>
          <a:xfrm>
            <a:off x="4609465" y="2437765"/>
            <a:ext cx="1993900" cy="986790"/>
          </a:xfrm>
          <a:prstGeom prst="ellipse">
            <a:avLst/>
          </a:prstGeom>
          <a:gradFill>
            <a:gsLst>
              <a:gs pos="0">
                <a:srgbClr val="FE4444"/>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Result</a:t>
            </a:r>
            <a:endParaRPr lang="en-US"/>
          </a:p>
        </p:txBody>
      </p:sp>
      <p:sp>
        <p:nvSpPr>
          <p:cNvPr id="20" name="Rounded Rectangle 19"/>
          <p:cNvSpPr/>
          <p:nvPr/>
        </p:nvSpPr>
        <p:spPr>
          <a:xfrm>
            <a:off x="1131570"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Reduce the number of parameter</a:t>
            </a:r>
            <a:endParaRPr lang="en-US"/>
          </a:p>
        </p:txBody>
      </p:sp>
      <p:sp>
        <p:nvSpPr>
          <p:cNvPr id="21" name="Rounded Rectangle 20"/>
          <p:cNvSpPr/>
          <p:nvPr/>
        </p:nvSpPr>
        <p:spPr>
          <a:xfrm>
            <a:off x="6947535" y="3627120"/>
            <a:ext cx="3643630" cy="436880"/>
          </a:xfrm>
          <a:prstGeom prst="roundRect">
            <a:avLst/>
          </a:prstGeom>
          <a:gradFill>
            <a:gsLst>
              <a:gs pos="0">
                <a:srgbClr val="C00000"/>
              </a:gs>
              <a:gs pos="100000">
                <a:srgbClr val="832B2B"/>
              </a:gs>
            </a:gsLst>
            <a:lin ang="5400000" scaled="0"/>
          </a:gra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ym typeface="+mn-ea"/>
              </a:rPr>
              <a:t>Maintain sensing accuracy</a:t>
            </a:r>
            <a:endParaRPr lang="en-US"/>
          </a:p>
        </p:txBody>
      </p:sp>
      <p:cxnSp>
        <p:nvCxnSpPr>
          <p:cNvPr id="22" name="Straight Arrow Connector 21"/>
          <p:cNvCxnSpPr>
            <a:stCxn id="3" idx="6"/>
          </p:cNvCxnSpPr>
          <p:nvPr/>
        </p:nvCxnSpPr>
        <p:spPr>
          <a:xfrm>
            <a:off x="3191510" y="1413510"/>
            <a:ext cx="139700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3" name="Curved Connector 22"/>
          <p:cNvCxnSpPr/>
          <p:nvPr/>
        </p:nvCxnSpPr>
        <p:spPr>
          <a:xfrm flipV="1">
            <a:off x="6593205" y="861695"/>
            <a:ext cx="1116965" cy="591185"/>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4" name="Curved Connector 23"/>
          <p:cNvCxnSpPr>
            <a:stCxn id="7" idx="6"/>
            <a:endCxn id="13" idx="1"/>
          </p:cNvCxnSpPr>
          <p:nvPr/>
        </p:nvCxnSpPr>
        <p:spPr>
          <a:xfrm>
            <a:off x="6593205" y="1452880"/>
            <a:ext cx="1116965" cy="85090"/>
          </a:xfrm>
          <a:prstGeom prst="curvedConnector3">
            <a:avLst>
              <a:gd name="adj1" fmla="val 50028"/>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5" name="Curved Connector 24"/>
          <p:cNvCxnSpPr>
            <a:endCxn id="18" idx="1"/>
          </p:cNvCxnSpPr>
          <p:nvPr/>
        </p:nvCxnSpPr>
        <p:spPr>
          <a:xfrm>
            <a:off x="6603365" y="1472565"/>
            <a:ext cx="1106805" cy="831215"/>
          </a:xfrm>
          <a:prstGeom prst="curvedConnector3">
            <a:avLst>
              <a:gd name="adj1" fmla="val 50029"/>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26" name="Straight Arrow Connector 25"/>
          <p:cNvCxnSpPr>
            <a:stCxn id="7" idx="4"/>
            <a:endCxn id="19" idx="0"/>
          </p:cNvCxnSpPr>
          <p:nvPr/>
        </p:nvCxnSpPr>
        <p:spPr>
          <a:xfrm>
            <a:off x="5596255" y="1948815"/>
            <a:ext cx="10160" cy="4889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Curved Connector 26"/>
          <p:cNvCxnSpPr>
            <a:stCxn id="19" idx="2"/>
            <a:endCxn id="20" idx="0"/>
          </p:cNvCxnSpPr>
          <p:nvPr/>
        </p:nvCxnSpPr>
        <p:spPr>
          <a:xfrm rot="10800000" flipV="1">
            <a:off x="2953385" y="2931160"/>
            <a:ext cx="1656080"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Curved Connector 27"/>
          <p:cNvCxnSpPr>
            <a:stCxn id="19" idx="6"/>
            <a:endCxn id="21" idx="0"/>
          </p:cNvCxnSpPr>
          <p:nvPr/>
        </p:nvCxnSpPr>
        <p:spPr>
          <a:xfrm>
            <a:off x="6603365" y="2931160"/>
            <a:ext cx="2165985" cy="695960"/>
          </a:xfrm>
          <a:prstGeom prst="curvedConnector2">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5" name="Rectangles 3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Rectangles 3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rPr>
              <a:t>3. Methology</a:t>
            </a:r>
            <a:endParaRPr lang="en-US" sz="1600">
              <a:solidFill>
                <a:schemeClr val="bg1"/>
              </a:solidFill>
            </a:endParaRPr>
          </a:p>
        </p:txBody>
      </p:sp>
      <p:sp>
        <p:nvSpPr>
          <p:cNvPr id="5" name="Text Box 4"/>
          <p:cNvSpPr txBox="1"/>
          <p:nvPr/>
        </p:nvSpPr>
        <p:spPr>
          <a:xfrm>
            <a:off x="19685" y="447675"/>
            <a:ext cx="1496695" cy="337185"/>
          </a:xfrm>
          <a:prstGeom prst="rect">
            <a:avLst/>
          </a:prstGeom>
          <a:noFill/>
        </p:spPr>
        <p:txBody>
          <a:bodyPr wrap="square" rtlCol="0">
            <a:spAutoFit/>
          </a:bodyPr>
          <a:p>
            <a:r>
              <a:rPr lang="en-US" sz="1600" b="1"/>
              <a:t>Signal model</a:t>
            </a:r>
            <a:endParaRPr lang="en-US" sz="1600" b="1"/>
          </a:p>
        </p:txBody>
      </p:sp>
      <p:pic>
        <p:nvPicPr>
          <p:cNvPr id="14" name="2384804F-3998-4D57-9195-F3826E402611-4" descr="C:/Users/huan2/AppData/Local/Temp/wpp.FVrvCvwpp"/>
          <p:cNvPicPr>
            <a:picLocks noChangeAspect="1"/>
          </p:cNvPicPr>
          <p:nvPr/>
        </p:nvPicPr>
        <p:blipFill>
          <a:blip r:embed="rId1"/>
          <a:stretch>
            <a:fillRect/>
          </a:stretch>
        </p:blipFill>
        <p:spPr>
          <a:xfrm>
            <a:off x="117475" y="1376680"/>
            <a:ext cx="2313214" cy="226786"/>
          </a:xfrm>
          <a:prstGeom prst="rect">
            <a:avLst/>
          </a:prstGeom>
        </p:spPr>
      </p:pic>
      <p:pic>
        <p:nvPicPr>
          <p:cNvPr id="15" name="2384804F-3998-4D57-9195-F3826E402611-5" descr="wpp"/>
          <p:cNvPicPr>
            <a:picLocks noChangeAspect="1"/>
          </p:cNvPicPr>
          <p:nvPr/>
        </p:nvPicPr>
        <p:blipFill>
          <a:blip r:embed="rId2"/>
          <a:stretch>
            <a:fillRect/>
          </a:stretch>
        </p:blipFill>
        <p:spPr>
          <a:xfrm>
            <a:off x="2654935" y="1226185"/>
            <a:ext cx="3810000" cy="526852"/>
          </a:xfrm>
          <a:prstGeom prst="rect">
            <a:avLst/>
          </a:prstGeom>
        </p:spPr>
      </p:pic>
      <p:pic>
        <p:nvPicPr>
          <p:cNvPr id="17" name="2384804F-3998-4D57-9195-F3826E402611-6" descr="wpp"/>
          <p:cNvPicPr>
            <a:picLocks noChangeAspect="1"/>
          </p:cNvPicPr>
          <p:nvPr/>
        </p:nvPicPr>
        <p:blipFill>
          <a:blip r:embed="rId3"/>
          <a:stretch>
            <a:fillRect/>
          </a:stretch>
        </p:blipFill>
        <p:spPr>
          <a:xfrm>
            <a:off x="6689090" y="1061085"/>
            <a:ext cx="1859643" cy="692329"/>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1362710" y="4182110"/>
            <a:ext cx="993775" cy="993775"/>
          </a:xfrm>
          <a:prstGeom prst="rect">
            <a:avLst/>
          </a:prstGeom>
        </p:spPr>
      </p:pic>
      <p:pic>
        <p:nvPicPr>
          <p:cNvPr id="8" name="Picture 7"/>
          <p:cNvPicPr>
            <a:picLocks noChangeAspect="1"/>
          </p:cNvPicPr>
          <p:nvPr>
            <p:custDataLst>
              <p:tags r:id="rId6"/>
            </p:custDataLst>
          </p:nvPr>
        </p:nvPicPr>
        <p:blipFill>
          <a:blip r:embed="rId7"/>
          <a:stretch>
            <a:fillRect/>
          </a:stretch>
        </p:blipFill>
        <p:spPr>
          <a:xfrm>
            <a:off x="3136265" y="4181475"/>
            <a:ext cx="988695" cy="98869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4904740" y="4182110"/>
            <a:ext cx="988060" cy="988060"/>
          </a:xfrm>
          <a:prstGeom prst="rect">
            <a:avLst/>
          </a:prstGeom>
        </p:spPr>
      </p:pic>
      <p:sp>
        <p:nvSpPr>
          <p:cNvPr id="21" name="Text Box 20"/>
          <p:cNvSpPr txBox="1"/>
          <p:nvPr/>
        </p:nvSpPr>
        <p:spPr>
          <a:xfrm>
            <a:off x="1580515" y="5316220"/>
            <a:ext cx="558800" cy="306705"/>
          </a:xfrm>
          <a:prstGeom prst="rect">
            <a:avLst/>
          </a:prstGeom>
          <a:noFill/>
        </p:spPr>
        <p:txBody>
          <a:bodyPr wrap="square" rtlCol="0">
            <a:spAutoFit/>
          </a:bodyPr>
          <a:p>
            <a:r>
              <a:rPr lang="en-US">
                <a:solidFill>
                  <a:srgbClr val="FF0000"/>
                </a:solidFill>
              </a:rPr>
              <a:t>LTE</a:t>
            </a:r>
            <a:endParaRPr lang="en-US">
              <a:solidFill>
                <a:srgbClr val="FF0000"/>
              </a:solidFill>
            </a:endParaRPr>
          </a:p>
        </p:txBody>
      </p:sp>
      <p:sp>
        <p:nvSpPr>
          <p:cNvPr id="22" name="Text Box 21"/>
          <p:cNvSpPr txBox="1"/>
          <p:nvPr/>
        </p:nvSpPr>
        <p:spPr>
          <a:xfrm>
            <a:off x="3265170" y="5313680"/>
            <a:ext cx="767715" cy="306705"/>
          </a:xfrm>
          <a:prstGeom prst="rect">
            <a:avLst/>
          </a:prstGeom>
          <a:noFill/>
        </p:spPr>
        <p:txBody>
          <a:bodyPr wrap="square" rtlCol="0">
            <a:spAutoFit/>
          </a:bodyPr>
          <a:p>
            <a:r>
              <a:rPr lang="en-US">
                <a:solidFill>
                  <a:srgbClr val="FF0000"/>
                </a:solidFill>
              </a:rPr>
              <a:t>5G NR</a:t>
            </a:r>
            <a:endParaRPr lang="en-US">
              <a:solidFill>
                <a:srgbClr val="FF0000"/>
              </a:solidFill>
            </a:endParaRPr>
          </a:p>
        </p:txBody>
      </p:sp>
      <p:sp>
        <p:nvSpPr>
          <p:cNvPr id="23" name="Text Box 22"/>
          <p:cNvSpPr txBox="1"/>
          <p:nvPr/>
        </p:nvSpPr>
        <p:spPr>
          <a:xfrm>
            <a:off x="4904740" y="5287010"/>
            <a:ext cx="1090295" cy="306705"/>
          </a:xfrm>
          <a:prstGeom prst="rect">
            <a:avLst/>
          </a:prstGeom>
          <a:noFill/>
        </p:spPr>
        <p:txBody>
          <a:bodyPr wrap="square" rtlCol="0">
            <a:spAutoFit/>
          </a:bodyPr>
          <a:p>
            <a:r>
              <a:rPr lang="en-US">
                <a:solidFill>
                  <a:srgbClr val="FF0000"/>
                </a:solidFill>
              </a:rPr>
              <a:t>LTE &amp; 5G</a:t>
            </a:r>
            <a:endParaRPr lang="en-US">
              <a:solidFill>
                <a:srgbClr val="FF0000"/>
              </a:solidFill>
            </a:endParaRPr>
          </a:p>
        </p:txBody>
      </p:sp>
      <p:sp>
        <p:nvSpPr>
          <p:cNvPr id="24" name="Text Box 23"/>
          <p:cNvSpPr txBox="1"/>
          <p:nvPr/>
        </p:nvSpPr>
        <p:spPr>
          <a:xfrm>
            <a:off x="0" y="864870"/>
            <a:ext cx="2520950" cy="306705"/>
          </a:xfrm>
          <a:prstGeom prst="rect">
            <a:avLst/>
          </a:prstGeom>
          <a:noFill/>
        </p:spPr>
        <p:txBody>
          <a:bodyPr wrap="square" rtlCol="0">
            <a:spAutoFit/>
          </a:bodyPr>
          <a:p>
            <a:r>
              <a:rPr lang="en-US" b="1"/>
              <a:t>RX signal in time domain</a:t>
            </a:r>
            <a:endParaRPr lang="en-US" b="1"/>
          </a:p>
        </p:txBody>
      </p:sp>
      <p:sp>
        <p:nvSpPr>
          <p:cNvPr id="25" name="Text Box 24"/>
          <p:cNvSpPr txBox="1"/>
          <p:nvPr/>
        </p:nvSpPr>
        <p:spPr>
          <a:xfrm>
            <a:off x="2571750" y="592455"/>
            <a:ext cx="4258945" cy="521970"/>
          </a:xfrm>
          <a:prstGeom prst="rect">
            <a:avLst/>
          </a:prstGeom>
          <a:noFill/>
        </p:spPr>
        <p:txBody>
          <a:bodyPr wrap="square" rtlCol="0">
            <a:spAutoFit/>
          </a:bodyPr>
          <a:p>
            <a:pPr algn="l"/>
            <a:r>
              <a:rPr lang="en-US" b="1"/>
              <a:t>signal transformation in frequency domain using Short-time Fourier transform (STFT)</a:t>
            </a:r>
            <a:endParaRPr lang="en-US" b="1"/>
          </a:p>
        </p:txBody>
      </p:sp>
      <p:sp>
        <p:nvSpPr>
          <p:cNvPr id="26" name="Text Box 25"/>
          <p:cNvSpPr txBox="1"/>
          <p:nvPr/>
        </p:nvSpPr>
        <p:spPr>
          <a:xfrm>
            <a:off x="6717665" y="659130"/>
            <a:ext cx="1768475" cy="306705"/>
          </a:xfrm>
          <a:prstGeom prst="rect">
            <a:avLst/>
          </a:prstGeom>
          <a:noFill/>
        </p:spPr>
        <p:txBody>
          <a:bodyPr wrap="square" rtlCol="0">
            <a:spAutoFit/>
          </a:bodyPr>
          <a:p>
            <a:r>
              <a:rPr lang="en-US" b="1"/>
              <a:t>Energy of signal</a:t>
            </a:r>
            <a:endParaRPr lang="en-US" b="1"/>
          </a:p>
        </p:txBody>
      </p:sp>
      <p:pic>
        <p:nvPicPr>
          <p:cNvPr id="27" name="Picture 26"/>
          <p:cNvPicPr>
            <a:picLocks noChangeAspect="1"/>
          </p:cNvPicPr>
          <p:nvPr/>
        </p:nvPicPr>
        <p:blipFill>
          <a:blip r:embed="rId10"/>
          <a:stretch>
            <a:fillRect/>
          </a:stretch>
        </p:blipFill>
        <p:spPr>
          <a:xfrm>
            <a:off x="9288145" y="429895"/>
            <a:ext cx="2437130" cy="2569210"/>
          </a:xfrm>
          <a:prstGeom prst="rect">
            <a:avLst/>
          </a:prstGeom>
        </p:spPr>
      </p:pic>
      <p:pic>
        <p:nvPicPr>
          <p:cNvPr id="28" name="Picture 27"/>
          <p:cNvPicPr>
            <a:picLocks noChangeAspect="1"/>
          </p:cNvPicPr>
          <p:nvPr/>
        </p:nvPicPr>
        <p:blipFill>
          <a:blip r:embed="rId11"/>
          <a:stretch>
            <a:fillRect/>
          </a:stretch>
        </p:blipFill>
        <p:spPr>
          <a:xfrm>
            <a:off x="9467850" y="2927350"/>
            <a:ext cx="2453005" cy="2585085"/>
          </a:xfrm>
          <a:prstGeom prst="rect">
            <a:avLst/>
          </a:prstGeom>
        </p:spPr>
      </p:pic>
      <p:sp>
        <p:nvSpPr>
          <p:cNvPr id="13" name="Text Box 12"/>
          <p:cNvSpPr txBox="1"/>
          <p:nvPr/>
        </p:nvSpPr>
        <p:spPr>
          <a:xfrm>
            <a:off x="10160" y="1914525"/>
            <a:ext cx="2421255" cy="159956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y(t):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x(t): the transmitted signal (TX signal)</a:t>
            </a:r>
            <a:endParaRPr lang="en-US">
              <a:solidFill>
                <a:schemeClr val="tx1"/>
              </a:solidFill>
            </a:endParaRPr>
          </a:p>
          <a:p>
            <a:pPr marL="285750" indent="-285750">
              <a:buFont typeface="Arial" panose="020B0604020202020204" pitchFamily="34" charset="0"/>
              <a:buChar char="•"/>
            </a:pPr>
            <a:r>
              <a:rPr lang="en-US">
                <a:solidFill>
                  <a:schemeClr val="tx1"/>
                </a:solidFill>
              </a:rPr>
              <a:t>h(t): the channel response</a:t>
            </a:r>
            <a:endParaRPr lang="en-US">
              <a:solidFill>
                <a:schemeClr val="tx1"/>
              </a:solidFill>
            </a:endParaRPr>
          </a:p>
          <a:p>
            <a:pPr marL="285750" indent="-285750">
              <a:buFont typeface="Arial" panose="020B0604020202020204" pitchFamily="34" charset="0"/>
              <a:buChar char="•"/>
            </a:pPr>
            <a:r>
              <a:rPr lang="en-US">
                <a:solidFill>
                  <a:schemeClr val="tx1"/>
                </a:solidFill>
              </a:rPr>
              <a:t>n(t): additive white Gaussian noise (AWGN)</a:t>
            </a:r>
            <a:endParaRPr lang="en-US">
              <a:solidFill>
                <a:schemeClr val="tx1"/>
              </a:solidFill>
            </a:endParaRPr>
          </a:p>
        </p:txBody>
      </p:sp>
      <p:sp>
        <p:nvSpPr>
          <p:cNvPr id="16" name="Text Box 15"/>
          <p:cNvSpPr txBox="1"/>
          <p:nvPr/>
        </p:nvSpPr>
        <p:spPr>
          <a:xfrm>
            <a:off x="2654935" y="1995170"/>
            <a:ext cx="3810000"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rPr>
              <a:t>Y (τ, w): the spectrogram of the RX signal</a:t>
            </a:r>
            <a:endParaRPr lang="en-US">
              <a:solidFill>
                <a:schemeClr val="tx1"/>
              </a:solidFill>
            </a:endParaRPr>
          </a:p>
          <a:p>
            <a:pPr marL="285750" indent="-285750">
              <a:buFont typeface="Arial" panose="020B0604020202020204" pitchFamily="34" charset="0"/>
              <a:buChar char="•"/>
            </a:pPr>
            <a:r>
              <a:rPr lang="en-US">
                <a:solidFill>
                  <a:schemeClr val="tx1"/>
                </a:solidFill>
              </a:rPr>
              <a:t>y(t): the input RX signal</a:t>
            </a:r>
            <a:endParaRPr lang="en-US">
              <a:solidFill>
                <a:schemeClr val="tx1"/>
              </a:solidFill>
            </a:endParaRPr>
          </a:p>
          <a:p>
            <a:pPr marL="285750" indent="-285750">
              <a:buFont typeface="Arial" panose="020B0604020202020204" pitchFamily="34" charset="0"/>
              <a:buChar char="•"/>
            </a:pPr>
            <a:r>
              <a:rPr lang="en-US">
                <a:solidFill>
                  <a:schemeClr val="tx1"/>
                </a:solidFill>
              </a:rPr>
              <a:t>w(t − τ ): window function</a:t>
            </a:r>
            <a:endParaRPr lang="en-US">
              <a:solidFill>
                <a:schemeClr val="tx1"/>
              </a:solidFill>
            </a:endParaRPr>
          </a:p>
        </p:txBody>
      </p:sp>
      <p:sp>
        <p:nvSpPr>
          <p:cNvPr id="18" name="Text Box 17"/>
          <p:cNvSpPr txBox="1"/>
          <p:nvPr/>
        </p:nvSpPr>
        <p:spPr>
          <a:xfrm>
            <a:off x="6431280" y="1995170"/>
            <a:ext cx="2341245" cy="1168400"/>
          </a:xfrm>
          <a:prstGeom prst="rect">
            <a:avLst/>
          </a:prstGeom>
          <a:noFill/>
        </p:spPr>
        <p:txBody>
          <a:bodyPr wrap="square" rtlCol="0">
            <a:spAutoFit/>
          </a:bodyPr>
          <a:p>
            <a:pPr marL="285750" indent="-285750">
              <a:buFont typeface="Arial" panose="020B0604020202020204" pitchFamily="34" charset="0"/>
              <a:buChar char="•"/>
            </a:pPr>
            <a:r>
              <a:rPr lang="en-US"/>
              <a:t>E: the energy density in the range of frequency</a:t>
            </a:r>
            <a:endParaRPr lang="en-US"/>
          </a:p>
          <a:p>
            <a:pPr marL="285750" indent="-285750">
              <a:buFont typeface="Arial" panose="020B0604020202020204" pitchFamily="34" charset="0"/>
              <a:buChar char="•"/>
            </a:pPr>
            <a:r>
              <a:rPr lang="en-US">
                <a:solidFill>
                  <a:schemeClr val="tx1"/>
                </a:solidFill>
                <a:sym typeface="+mn-ea"/>
              </a:rPr>
              <a:t>Y (τ, w): the spectrogram of the RX signal</a:t>
            </a:r>
            <a:endParaRPr lang="en-US"/>
          </a:p>
        </p:txBody>
      </p:sp>
      <p:cxnSp>
        <p:nvCxnSpPr>
          <p:cNvPr id="20" name="Straight Arrow Connector 19"/>
          <p:cNvCxnSpPr/>
          <p:nvPr/>
        </p:nvCxnSpPr>
        <p:spPr>
          <a:xfrm>
            <a:off x="10529570" y="3819525"/>
            <a:ext cx="0" cy="4095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6158865" y="3724275"/>
            <a:ext cx="2777490" cy="737235"/>
          </a:xfrm>
          <a:prstGeom prst="rect">
            <a:avLst/>
          </a:prstGeom>
          <a:noFill/>
        </p:spPr>
        <p:txBody>
          <a:bodyPr wrap="square" rtlCol="0">
            <a:spAutoFit/>
          </a:bodyPr>
          <a:p>
            <a:r>
              <a:rPr lang="en-US">
                <a:solidFill>
                  <a:srgbClr val="FF0000"/>
                </a:solidFill>
              </a:rPr>
              <a:t>The gap energy between real signal and noise called </a:t>
            </a:r>
            <a:r>
              <a:rPr lang="en-US" b="1">
                <a:solidFill>
                  <a:srgbClr val="FF0000"/>
                </a:solidFill>
              </a:rPr>
              <a:t>SNR</a:t>
            </a:r>
            <a:r>
              <a:rPr lang="en-US">
                <a:solidFill>
                  <a:srgbClr val="FF0000"/>
                </a:solidFill>
              </a:rPr>
              <a:t> (dB)</a:t>
            </a:r>
            <a:endParaRPr lang="en-US">
              <a:solidFill>
                <a:srgbClr val="FF0000"/>
              </a:solidFill>
            </a:endParaRPr>
          </a:p>
        </p:txBody>
      </p:sp>
      <p:cxnSp>
        <p:nvCxnSpPr>
          <p:cNvPr id="30" name="Straight Arrow Connector 29"/>
          <p:cNvCxnSpPr/>
          <p:nvPr/>
        </p:nvCxnSpPr>
        <p:spPr>
          <a:xfrm flipV="1">
            <a:off x="8936355" y="3985260"/>
            <a:ext cx="1536065" cy="3810"/>
          </a:xfrm>
          <a:prstGeom prst="straightConnector1">
            <a:avLst/>
          </a:prstGeom>
          <a:ln w="12700"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31" name="Text Box 30"/>
          <p:cNvSpPr txBox="1"/>
          <p:nvPr/>
        </p:nvSpPr>
        <p:spPr>
          <a:xfrm>
            <a:off x="2715260" y="3731260"/>
            <a:ext cx="1983105" cy="306705"/>
          </a:xfrm>
          <a:prstGeom prst="rect">
            <a:avLst/>
          </a:prstGeom>
          <a:noFill/>
        </p:spPr>
        <p:txBody>
          <a:bodyPr wrap="square" rtlCol="0">
            <a:spAutoFit/>
          </a:bodyPr>
          <a:p>
            <a:r>
              <a:rPr lang="en-US" b="1">
                <a:solidFill>
                  <a:srgbClr val="FF0000"/>
                </a:solidFill>
              </a:rPr>
              <a:t>Spectrogram sample</a:t>
            </a:r>
            <a:endParaRPr lang="en-US" b="1">
              <a:solidFill>
                <a:srgbClr val="FF0000"/>
              </a:solidFill>
            </a:endParaRPr>
          </a:p>
        </p:txBody>
      </p:sp>
      <p:cxnSp>
        <p:nvCxnSpPr>
          <p:cNvPr id="32" name="Straight Arrow Connector 31"/>
          <p:cNvCxnSpPr/>
          <p:nvPr/>
        </p:nvCxnSpPr>
        <p:spPr>
          <a:xfrm>
            <a:off x="10905490" y="1226185"/>
            <a:ext cx="0" cy="803275"/>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33" name="Text Box 32"/>
          <p:cNvSpPr txBox="1"/>
          <p:nvPr/>
        </p:nvSpPr>
        <p:spPr>
          <a:xfrm>
            <a:off x="11111865" y="1446530"/>
            <a:ext cx="718820" cy="306705"/>
          </a:xfrm>
          <a:prstGeom prst="rect">
            <a:avLst/>
          </a:prstGeom>
          <a:noFill/>
        </p:spPr>
        <p:txBody>
          <a:bodyPr wrap="square" rtlCol="0">
            <a:spAutoFit/>
          </a:bodyPr>
          <a:p>
            <a:r>
              <a:rPr lang="en-US">
                <a:solidFill>
                  <a:srgbClr val="FF0000"/>
                </a:solidFill>
              </a:rPr>
              <a:t>good</a:t>
            </a:r>
            <a:endParaRPr lang="en-US">
              <a:solidFill>
                <a:srgbClr val="FF0000"/>
              </a:solidFill>
            </a:endParaRPr>
          </a:p>
        </p:txBody>
      </p:sp>
      <p:sp>
        <p:nvSpPr>
          <p:cNvPr id="34" name="Text Box 33"/>
          <p:cNvSpPr txBox="1"/>
          <p:nvPr/>
        </p:nvSpPr>
        <p:spPr>
          <a:xfrm>
            <a:off x="11111865" y="3874770"/>
            <a:ext cx="718820" cy="306705"/>
          </a:xfrm>
          <a:prstGeom prst="rect">
            <a:avLst/>
          </a:prstGeom>
          <a:noFill/>
        </p:spPr>
        <p:txBody>
          <a:bodyPr wrap="square" rtlCol="0">
            <a:spAutoFit/>
          </a:bodyPr>
          <a:p>
            <a:r>
              <a:rPr lang="en-US">
                <a:solidFill>
                  <a:srgbClr val="FF0000"/>
                </a:solidFill>
              </a:rPr>
              <a:t>bad</a:t>
            </a:r>
            <a:endParaRPr lang="en-US">
              <a:solidFill>
                <a:srgbClr val="FF0000"/>
              </a:solidFill>
            </a:endParaRPr>
          </a:p>
        </p:txBody>
      </p:sp>
      <p:cxnSp>
        <p:nvCxnSpPr>
          <p:cNvPr id="38" name="Straight Connector 37"/>
          <p:cNvCxnSpPr/>
          <p:nvPr/>
        </p:nvCxnSpPr>
        <p:spPr>
          <a:xfrm>
            <a:off x="19685" y="584390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39" name="Text Box 38"/>
          <p:cNvSpPr txBox="1"/>
          <p:nvPr/>
        </p:nvSpPr>
        <p:spPr>
          <a:xfrm>
            <a:off x="34290" y="593280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[6]</a:t>
            </a:r>
            <a:r>
              <a:rPr lang="en-US" altLang="zh-CN" sz="1100">
                <a:latin typeface="Times New Roman" panose="02020603050405020304" charset="0"/>
                <a:ea typeface="NimbusRomNo9L"/>
                <a:cs typeface="Times New Roman" panose="02020603050405020304" charset="0"/>
                <a:sym typeface="+mn-ea"/>
              </a:rPr>
              <a:t> S. D. Liyanaarachchi, T. Riihonen, C. B. Barneto, and M. Valkama, “Optimized waveforms for 5G–6G communication with sensing: Theory, simulations and experiments,” IEEE Transactions on Wireless Commu_x0002_nications, vol. 20, no. 12, pp. 8301–8315, Dec. 2021.</a:t>
            </a:r>
            <a:endParaRPr lang="en-US" altLang="zh-CN" sz="1100">
              <a:latin typeface="Times New Roman" panose="02020603050405020304" charset="0"/>
              <a:ea typeface="NimbusRomNo9L"/>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5" name="Rectangles 14"/>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cxnSp>
        <p:nvCxnSpPr>
          <p:cNvPr id="6" name="Straight Connector 5"/>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sp>
        <p:nvSpPr>
          <p:cNvPr id="7" name="Text Box 6"/>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4" name="Rectangles 13"/>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cxnSp>
        <p:nvCxnSpPr>
          <p:cNvPr id="13" name="Straight Arrow Connector 12"/>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5" name="Text Box 14"/>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483870" y="1346835"/>
            <a:ext cx="11070590" cy="521970"/>
          </a:xfrm>
          <a:prstGeom prst="rect">
            <a:avLst/>
          </a:prstGeom>
          <a:noFill/>
        </p:spPr>
        <p:txBody>
          <a:bodyPr wrap="square" rtlCol="0">
            <a:spAutoFit/>
          </a:bodyPr>
          <a:p>
            <a:r>
              <a:rPr lang="en-US">
                <a:solidFill>
                  <a:srgbClr val="FF0000"/>
                </a:solidFill>
              </a:rPr>
              <a:t>In the former step, </a:t>
            </a:r>
            <a:r>
              <a:rPr lang="en-US">
                <a:solidFill>
                  <a:srgbClr val="FF0000"/>
                </a:solidFill>
                <a:sym typeface="+mn-ea"/>
              </a:rPr>
              <a:t>depthwise separable convolution </a:t>
            </a:r>
            <a:r>
              <a:rPr lang="en-US">
                <a:solidFill>
                  <a:srgbClr val="FF0000"/>
                </a:solidFill>
              </a:rPr>
              <a:t>uses multiple kernels (n x n x 1) corresponding with the number channels of input image  </a:t>
            </a:r>
            <a:endParaRPr lang="en-US">
              <a:solidFill>
                <a:srgbClr val="FF0000"/>
              </a:solidFill>
            </a:endParaRPr>
          </a:p>
        </p:txBody>
      </p:sp>
      <p:sp>
        <p:nvSpPr>
          <p:cNvPr id="19" name="Rectangles 18"/>
          <p:cNvSpPr/>
          <p:nvPr/>
        </p:nvSpPr>
        <p:spPr>
          <a:xfrm>
            <a:off x="4387215" y="1710690"/>
            <a:ext cx="1797050" cy="3990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Text Box 19"/>
          <p:cNvSpPr txBox="1"/>
          <p:nvPr/>
        </p:nvSpPr>
        <p:spPr>
          <a:xfrm>
            <a:off x="7046595" y="5004435"/>
            <a:ext cx="4528820" cy="306705"/>
          </a:xfrm>
          <a:prstGeom prst="rect">
            <a:avLst/>
          </a:prstGeom>
          <a:noFill/>
        </p:spPr>
        <p:txBody>
          <a:bodyPr wrap="square" rtlCol="0">
            <a:spAutoFit/>
          </a:bodyPr>
          <a:p>
            <a:r>
              <a:rPr lang="en-US">
                <a:solidFill>
                  <a:srgbClr val="FF0000"/>
                </a:solidFill>
              </a:rPr>
              <a:t>With k channels input, using k (n x n) convolution </a:t>
            </a:r>
            <a:endParaRPr lang="en-US">
              <a:solidFill>
                <a:srgbClr val="FF0000"/>
              </a:solidFill>
            </a:endParaRPr>
          </a:p>
        </p:txBody>
      </p:sp>
      <p:cxnSp>
        <p:nvCxnSpPr>
          <p:cNvPr id="21" name="Straight Arrow Connector 20"/>
          <p:cNvCxnSpPr>
            <a:stCxn id="20" idx="1"/>
          </p:cNvCxnSpPr>
          <p:nvPr/>
        </p:nvCxnSpPr>
        <p:spPr>
          <a:xfrm flipH="1" flipV="1">
            <a:off x="5350510" y="5046345"/>
            <a:ext cx="1696085" cy="1117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flipV="1">
            <a:off x="5370195" y="3636645"/>
            <a:ext cx="1657985" cy="15093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a:stCxn id="20" idx="1"/>
          </p:cNvCxnSpPr>
          <p:nvPr/>
        </p:nvCxnSpPr>
        <p:spPr>
          <a:xfrm flipH="1" flipV="1">
            <a:off x="5400040" y="2574290"/>
            <a:ext cx="1646555" cy="2583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Straight Connector 23"/>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7353300" y="1791970"/>
            <a:ext cx="4064000" cy="521970"/>
          </a:xfrm>
          <a:prstGeom prst="rect">
            <a:avLst/>
          </a:prstGeom>
          <a:noFill/>
        </p:spPr>
        <p:txBody>
          <a:bodyPr wrap="square" rtlCol="0">
            <a:spAutoFit/>
          </a:bodyPr>
          <a:p>
            <a:r>
              <a:rPr lang="en-US">
                <a:solidFill>
                  <a:srgbClr val="FF0000"/>
                </a:solidFill>
              </a:rPr>
              <a:t>Handling convolution with 2 dimension reduces drammatically the trainable parameters</a:t>
            </a:r>
            <a:endParaRPr lang="en-US">
              <a:solidFill>
                <a:srgbClr val="FF0000"/>
              </a:solidFill>
            </a:endParaRPr>
          </a:p>
        </p:txBody>
      </p:sp>
      <p:cxnSp>
        <p:nvCxnSpPr>
          <p:cNvPr id="26" name="Straight Arrow Connector 25"/>
          <p:cNvCxnSpPr>
            <a:stCxn id="3" idx="1"/>
          </p:cNvCxnSpPr>
          <p:nvPr/>
        </p:nvCxnSpPr>
        <p:spPr>
          <a:xfrm flipH="1">
            <a:off x="5646420" y="2052955"/>
            <a:ext cx="1706880" cy="4514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flipH="1">
            <a:off x="5619750" y="2051685"/>
            <a:ext cx="1723390" cy="15278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3" idx="1"/>
          </p:cNvCxnSpPr>
          <p:nvPr/>
        </p:nvCxnSpPr>
        <p:spPr>
          <a:xfrm flipH="1">
            <a:off x="5619750" y="2052955"/>
            <a:ext cx="1733550" cy="28771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3" name="Rectangles 12"/>
          <p:cNvSpPr/>
          <p:nvPr/>
        </p:nvSpPr>
        <p:spPr>
          <a:xfrm>
            <a:off x="19050" y="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0" y="6419850"/>
            <a:ext cx="12175490" cy="40830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nvSpPr>
        <p:spPr>
          <a:xfrm>
            <a:off x="-5080" y="0"/>
            <a:ext cx="12200890" cy="68580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3661410" y="61595"/>
            <a:ext cx="8530590" cy="337185"/>
          </a:xfrm>
          <a:prstGeom prst="rect">
            <a:avLst/>
          </a:prstGeom>
          <a:noFill/>
        </p:spPr>
        <p:txBody>
          <a:bodyPr wrap="square" rtlCol="0">
            <a:spAutoFit/>
          </a:bodyPr>
          <a:p>
            <a:r>
              <a:rPr lang="en-US" sz="1600">
                <a:solidFill>
                  <a:schemeClr val="bg1"/>
                </a:solidFill>
              </a:rPr>
              <a:t>2024 International Conference on Advanced Technologies for Communication (ATC’s 2024)  </a:t>
            </a:r>
            <a:endParaRPr lang="en-US" sz="1600">
              <a:solidFill>
                <a:schemeClr val="bg1"/>
              </a:solidFill>
            </a:endParaRPr>
          </a:p>
        </p:txBody>
      </p:sp>
      <p:sp>
        <p:nvSpPr>
          <p:cNvPr id="9" name="Date Placeholder 8"/>
          <p:cNvSpPr>
            <a:spLocks noGrp="1"/>
          </p:cNvSpPr>
          <p:nvPr>
            <p:ph type="dt" idx="10"/>
          </p:nvPr>
        </p:nvSpPr>
        <p:spPr/>
        <p:txBody>
          <a:bodyPr/>
          <a:p>
            <a:r>
              <a:rPr>
                <a:solidFill>
                  <a:schemeClr val="bg1"/>
                </a:solidFill>
              </a:rPr>
              <a:t>17-19, October, 2024, Ho Chi Minh</a:t>
            </a:r>
            <a:endParaRPr>
              <a:solidFill>
                <a:schemeClr val="bg1"/>
              </a:solidFill>
            </a:endParaRPr>
          </a:p>
        </p:txBody>
      </p:sp>
      <p:sp>
        <p:nvSpPr>
          <p:cNvPr id="10" name="Slide Number Placeholder 9"/>
          <p:cNvSpPr>
            <a:spLocks noGrp="1"/>
          </p:cNvSpPr>
          <p:nvPr>
            <p:ph type="sldNum" idx="12"/>
          </p:nvPr>
        </p:nvSpPr>
        <p:spPr/>
        <p:txBody>
          <a:bodyPr/>
          <a:p>
            <a:pPr marL="0" lvl="0" indent="0" algn="r" rtl="0">
              <a:spcBef>
                <a:spcPts val="0"/>
              </a:spcBef>
              <a:spcAft>
                <a:spcPts val="0"/>
              </a:spcAft>
              <a:buNone/>
            </a:pPr>
            <a:fld id="{00000000-1234-1234-1234-123412341234}" type="slidenum">
              <a:rPr lang="en-US">
                <a:solidFill>
                  <a:schemeClr val="bg1"/>
                </a:solidFill>
              </a:rPr>
            </a:fld>
            <a:endParaRPr lang="en-US">
              <a:solidFill>
                <a:schemeClr val="bg1"/>
              </a:solidFill>
            </a:endParaRPr>
          </a:p>
        </p:txBody>
      </p:sp>
      <p:sp>
        <p:nvSpPr>
          <p:cNvPr id="12" name="Footer Placeholder 11"/>
          <p:cNvSpPr>
            <a:spLocks noGrp="1"/>
          </p:cNvSpPr>
          <p:nvPr>
            <p:ph type="ftr" idx="11"/>
          </p:nvPr>
        </p:nvSpPr>
        <p:spPr>
          <a:xfrm>
            <a:off x="3580765" y="6356350"/>
            <a:ext cx="5355590" cy="365125"/>
          </a:xfrm>
        </p:spPr>
        <p:txBody>
          <a:bodyPr/>
          <a:p>
            <a:r>
              <a:rPr>
                <a:solidFill>
                  <a:schemeClr val="bg1"/>
                </a:solidFill>
              </a:rPr>
              <a:t>Co-Authors: Mr. Duy-Huan Nguyen, Dr. Toan-Van Nguyen, Dr. Thien Huynh-The</a:t>
            </a:r>
            <a:endParaRPr>
              <a:solidFill>
                <a:schemeClr val="bg1"/>
              </a:solidFill>
            </a:endParaRPr>
          </a:p>
        </p:txBody>
      </p:sp>
      <p:sp>
        <p:nvSpPr>
          <p:cNvPr id="2" name="Text Box 1"/>
          <p:cNvSpPr txBox="1"/>
          <p:nvPr/>
        </p:nvSpPr>
        <p:spPr>
          <a:xfrm>
            <a:off x="0" y="30480"/>
            <a:ext cx="2447290" cy="337185"/>
          </a:xfrm>
          <a:prstGeom prst="rect">
            <a:avLst/>
          </a:prstGeom>
          <a:noFill/>
        </p:spPr>
        <p:txBody>
          <a:bodyPr wrap="square" rtlCol="0">
            <a:spAutoFit/>
          </a:bodyPr>
          <a:p>
            <a:r>
              <a:rPr lang="en-US" sz="1600">
                <a:solidFill>
                  <a:schemeClr val="bg1"/>
                </a:solidFill>
                <a:sym typeface="+mn-ea"/>
              </a:rPr>
              <a:t>4. Proposal model</a:t>
            </a:r>
            <a:endParaRPr lang="en-US" sz="1600">
              <a:solidFill>
                <a:schemeClr val="bg1"/>
              </a:solidFill>
              <a:sym typeface="+mn-ea"/>
            </a:endParaRPr>
          </a:p>
        </p:txBody>
      </p:sp>
      <p:sp>
        <p:nvSpPr>
          <p:cNvPr id="5" name="Text Box 4"/>
          <p:cNvSpPr txBox="1"/>
          <p:nvPr/>
        </p:nvSpPr>
        <p:spPr>
          <a:xfrm>
            <a:off x="19685" y="429895"/>
            <a:ext cx="3992880" cy="337185"/>
          </a:xfrm>
          <a:prstGeom prst="rect">
            <a:avLst/>
          </a:prstGeom>
          <a:noFill/>
        </p:spPr>
        <p:txBody>
          <a:bodyPr wrap="square" rtlCol="0">
            <a:spAutoFit/>
          </a:bodyPr>
          <a:p>
            <a:r>
              <a:rPr lang="en-US" sz="1600" b="1"/>
              <a:t>Depth-wise separable convolution</a:t>
            </a:r>
            <a:endParaRPr lang="en-US" sz="1600" b="1"/>
          </a:p>
        </p:txBody>
      </p:sp>
      <p:pic>
        <p:nvPicPr>
          <p:cNvPr id="11" name="Picture 10"/>
          <p:cNvPicPr/>
          <p:nvPr/>
        </p:nvPicPr>
        <p:blipFill>
          <a:blip r:embed="rId1"/>
        </p:blipFill>
        <p:spPr>
          <a:xfrm>
            <a:off x="3384550" y="1791970"/>
            <a:ext cx="5442585" cy="3867785"/>
          </a:xfrm>
          <a:prstGeom prst="rect">
            <a:avLst/>
          </a:prstGeom>
        </p:spPr>
      </p:pic>
      <p:sp>
        <p:nvSpPr>
          <p:cNvPr id="8" name="Text Box 7"/>
          <p:cNvSpPr txBox="1"/>
          <p:nvPr/>
        </p:nvSpPr>
        <p:spPr>
          <a:xfrm>
            <a:off x="483870" y="768350"/>
            <a:ext cx="11091545" cy="521970"/>
          </a:xfrm>
          <a:prstGeom prst="rect">
            <a:avLst/>
          </a:prstGeom>
          <a:noFill/>
        </p:spPr>
        <p:txBody>
          <a:bodyPr wrap="square" rtlCol="0">
            <a:spAutoFit/>
          </a:bodyPr>
          <a:p>
            <a:r>
              <a:rPr lang="en-US"/>
              <a:t>depthwise separable convolutions divide to 2 step with depthwise convolution and pointwise convolution. It contributes to reduce significantly the number of parameter but still remain effectively accuracy.</a:t>
            </a:r>
            <a:endParaRPr lang="en-US"/>
          </a:p>
        </p:txBody>
      </p:sp>
      <p:sp>
        <p:nvSpPr>
          <p:cNvPr id="14" name="Text Box 13"/>
          <p:cNvSpPr txBox="1"/>
          <p:nvPr/>
        </p:nvSpPr>
        <p:spPr>
          <a:xfrm>
            <a:off x="7289800" y="4943475"/>
            <a:ext cx="1320800" cy="306705"/>
          </a:xfrm>
          <a:prstGeom prst="rect">
            <a:avLst/>
          </a:prstGeom>
          <a:noFill/>
        </p:spPr>
        <p:txBody>
          <a:bodyPr wrap="square" rtlCol="0">
            <a:spAutoFit/>
          </a:bodyPr>
          <a:p>
            <a:r>
              <a:rPr lang="en-US">
                <a:solidFill>
                  <a:srgbClr val="FF0000"/>
                </a:solidFill>
              </a:rPr>
              <a:t>1 x 1 x k conv</a:t>
            </a:r>
            <a:endParaRPr lang="en-US">
              <a:solidFill>
                <a:srgbClr val="FF0000"/>
              </a:solidFill>
            </a:endParaRPr>
          </a:p>
        </p:txBody>
      </p:sp>
      <p:cxnSp>
        <p:nvCxnSpPr>
          <p:cNvPr id="15" name="Straight Arrow Connector 14"/>
          <p:cNvCxnSpPr>
            <a:stCxn id="14" idx="0"/>
          </p:cNvCxnSpPr>
          <p:nvPr/>
        </p:nvCxnSpPr>
        <p:spPr>
          <a:xfrm flipH="1" flipV="1">
            <a:off x="7600950" y="3748405"/>
            <a:ext cx="349250" cy="11950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p:nvPr/>
        </p:nvCxnSpPr>
        <p:spPr>
          <a:xfrm>
            <a:off x="3345180" y="3041015"/>
            <a:ext cx="426720" cy="0"/>
          </a:xfrm>
          <a:prstGeom prst="straightConnector1">
            <a:avLst/>
          </a:prstGeom>
          <a:ln>
            <a:solidFill>
              <a:srgbClr val="FF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2977515" y="2623820"/>
            <a:ext cx="1035050" cy="306705"/>
          </a:xfrm>
          <a:prstGeom prst="rect">
            <a:avLst/>
          </a:prstGeom>
          <a:noFill/>
        </p:spPr>
        <p:txBody>
          <a:bodyPr wrap="square" rtlCol="0">
            <a:spAutoFit/>
          </a:bodyPr>
          <a:p>
            <a:r>
              <a:rPr lang="en-US">
                <a:solidFill>
                  <a:srgbClr val="FF0000"/>
                </a:solidFill>
              </a:rPr>
              <a:t>k channels</a:t>
            </a:r>
            <a:endParaRPr lang="en-US">
              <a:solidFill>
                <a:srgbClr val="FF0000"/>
              </a:solidFill>
            </a:endParaRPr>
          </a:p>
        </p:txBody>
      </p:sp>
      <p:sp>
        <p:nvSpPr>
          <p:cNvPr id="18" name="Text Box 17"/>
          <p:cNvSpPr txBox="1"/>
          <p:nvPr/>
        </p:nvSpPr>
        <p:spPr>
          <a:xfrm>
            <a:off x="605155" y="1342390"/>
            <a:ext cx="9123045" cy="306705"/>
          </a:xfrm>
          <a:prstGeom prst="rect">
            <a:avLst/>
          </a:prstGeom>
          <a:noFill/>
        </p:spPr>
        <p:txBody>
          <a:bodyPr wrap="square" rtlCol="0">
            <a:spAutoFit/>
          </a:bodyPr>
          <a:p>
            <a:r>
              <a:rPr lang="en-US">
                <a:solidFill>
                  <a:srgbClr val="FF0000"/>
                </a:solidFill>
              </a:rPr>
              <a:t>In the latter step, the pointwise convolution (1x1 conv) is applied to concat all feature maps from all channels  </a:t>
            </a:r>
            <a:endParaRPr lang="en-US">
              <a:solidFill>
                <a:srgbClr val="FF0000"/>
              </a:solidFill>
            </a:endParaRPr>
          </a:p>
        </p:txBody>
      </p:sp>
      <p:sp>
        <p:nvSpPr>
          <p:cNvPr id="25" name="Text Box 24"/>
          <p:cNvSpPr txBox="1"/>
          <p:nvPr/>
        </p:nvSpPr>
        <p:spPr>
          <a:xfrm>
            <a:off x="7353300" y="1791970"/>
            <a:ext cx="4064000" cy="521970"/>
          </a:xfrm>
          <a:prstGeom prst="rect">
            <a:avLst/>
          </a:prstGeom>
          <a:noFill/>
        </p:spPr>
        <p:txBody>
          <a:bodyPr wrap="square" rtlCol="0">
            <a:spAutoFit/>
          </a:bodyPr>
          <a:p>
            <a:r>
              <a:rPr lang="en-US">
                <a:solidFill>
                  <a:srgbClr val="FF0000"/>
                </a:solidFill>
              </a:rPr>
              <a:t>Using 1 x 1 x k convolution reduce network’s parameters effectively in the latter step.</a:t>
            </a:r>
            <a:endParaRPr lang="en-US">
              <a:solidFill>
                <a:srgbClr val="FF0000"/>
              </a:solidFill>
            </a:endParaRPr>
          </a:p>
        </p:txBody>
      </p:sp>
      <p:cxnSp>
        <p:nvCxnSpPr>
          <p:cNvPr id="23" name="Straight Arrow Connector 22"/>
          <p:cNvCxnSpPr/>
          <p:nvPr/>
        </p:nvCxnSpPr>
        <p:spPr>
          <a:xfrm flipH="1">
            <a:off x="7725410" y="2234565"/>
            <a:ext cx="1140460" cy="11182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19685" y="5862955"/>
            <a:ext cx="12161520" cy="0"/>
          </a:xfrm>
          <a:prstGeom prst="line">
            <a:avLst/>
          </a:prstGeom>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0">
            <a:srgbClr val="FFFFFF"/>
          </a:fillRef>
          <a:effectRef idx="0">
            <a:srgbClr val="FFFFFF"/>
          </a:effectRef>
          <a:fontRef idx="minor">
            <a:schemeClr val="tx1"/>
          </a:fontRef>
        </p:style>
      </p:cxnSp>
      <p:sp>
        <p:nvSpPr>
          <p:cNvPr id="24" name="Text Box 23"/>
          <p:cNvSpPr txBox="1"/>
          <p:nvPr/>
        </p:nvSpPr>
        <p:spPr>
          <a:xfrm>
            <a:off x="34290" y="5926455"/>
            <a:ext cx="12161520" cy="429895"/>
          </a:xfrm>
          <a:prstGeom prst="rect">
            <a:avLst/>
          </a:prstGeom>
          <a:noFill/>
        </p:spPr>
        <p:txBody>
          <a:bodyPr wrap="square" rtlCol="0" anchor="t">
            <a:spAutoFit/>
          </a:bodyPr>
          <a:p>
            <a:pPr algn="just"/>
            <a:r>
              <a:rPr lang="en-US" altLang="zh-CN" sz="1100" b="1">
                <a:latin typeface="Times New Roman" panose="02020603050405020304" charset="0"/>
                <a:ea typeface="NimbusRomNo9L"/>
                <a:cs typeface="Times New Roman" panose="02020603050405020304" charset="0"/>
                <a:sym typeface="+mn-ea"/>
              </a:rPr>
              <a:t>[13]</a:t>
            </a:r>
            <a:r>
              <a:rPr lang="en-US" altLang="zh-CN" sz="1100">
                <a:latin typeface="Times New Roman" panose="02020603050405020304" charset="0"/>
                <a:ea typeface="NimbusRomNo9L"/>
                <a:cs typeface="Times New Roman" panose="02020603050405020304" charset="0"/>
                <a:sym typeface="+mn-ea"/>
              </a:rPr>
              <a:t> F. Chollet, “Xception: Deep learning with depthwise separable convo_x0002_lutions,” in Proc. IEEE Conference on Computer Vision and Pattern Recognition (CVPR), Honolulu, HI, USA, Nov. 2017, pp. 1800–1807.</a:t>
            </a:r>
            <a:endParaRPr lang="en-US" altLang="zh-CN" sz="1100">
              <a:latin typeface="Times New Roman" panose="02020603050405020304" charset="0"/>
              <a:ea typeface="NimbusRomNo9L"/>
              <a:cs typeface="Times New Roman" panose="02020603050405020304" charset="0"/>
              <a:sym typeface="+mn-ea"/>
            </a:endParaRPr>
          </a:p>
        </p:txBody>
      </p:sp>
      <p:sp>
        <p:nvSpPr>
          <p:cNvPr id="3" name="Text Box 2"/>
          <p:cNvSpPr txBox="1"/>
          <p:nvPr/>
        </p:nvSpPr>
        <p:spPr>
          <a:xfrm>
            <a:off x="8688070" y="4373245"/>
            <a:ext cx="3507740" cy="737235"/>
          </a:xfrm>
          <a:prstGeom prst="rect">
            <a:avLst/>
          </a:prstGeom>
          <a:noFill/>
        </p:spPr>
        <p:txBody>
          <a:bodyPr wrap="square" rtlCol="0">
            <a:spAutoFit/>
          </a:bodyPr>
          <a:p>
            <a:r>
              <a:rPr lang="en-US">
                <a:solidFill>
                  <a:srgbClr val="FF0000"/>
                </a:solidFill>
              </a:rPr>
              <a:t>The output of </a:t>
            </a:r>
            <a:r>
              <a:rPr lang="en-US">
                <a:solidFill>
                  <a:srgbClr val="FF0000"/>
                </a:solidFill>
                <a:sym typeface="+mn-ea"/>
              </a:rPr>
              <a:t>depthwise separable convolution is similar as the output of normal convolution</a:t>
            </a:r>
            <a:r>
              <a:rPr lang="en-US">
                <a:solidFill>
                  <a:srgbClr val="FF0000"/>
                </a:solidFill>
              </a:rPr>
              <a:t>  (n x n x k)</a:t>
            </a:r>
            <a:endParaRPr lang="en-US">
              <a:solidFill>
                <a:srgbClr val="FF0000"/>
              </a:solidFill>
            </a:endParaRPr>
          </a:p>
        </p:txBody>
      </p:sp>
      <p:sp>
        <p:nvSpPr>
          <p:cNvPr id="7" name="Text Box 6"/>
          <p:cNvSpPr txBox="1"/>
          <p:nvPr/>
        </p:nvSpPr>
        <p:spPr>
          <a:xfrm>
            <a:off x="9592310" y="3028950"/>
            <a:ext cx="1886585" cy="306705"/>
          </a:xfrm>
          <a:prstGeom prst="rect">
            <a:avLst/>
          </a:prstGeom>
          <a:noFill/>
        </p:spPr>
        <p:txBody>
          <a:bodyPr wrap="square" rtlCol="0">
            <a:spAutoFit/>
          </a:bodyPr>
          <a:p>
            <a:r>
              <a:rPr lang="en-US">
                <a:solidFill>
                  <a:srgbClr val="FF0000"/>
                </a:solidFill>
              </a:rPr>
              <a:t>Output feature map</a:t>
            </a:r>
            <a:endParaRPr lang="en-US">
              <a:solidFill>
                <a:srgbClr val="FF0000"/>
              </a:solidFill>
            </a:endParaRPr>
          </a:p>
        </p:txBody>
      </p:sp>
      <p:cxnSp>
        <p:nvCxnSpPr>
          <p:cNvPr id="26" name="Straight Arrow Connector 25"/>
          <p:cNvCxnSpPr>
            <a:endCxn id="11" idx="3"/>
          </p:cNvCxnSpPr>
          <p:nvPr/>
        </p:nvCxnSpPr>
        <p:spPr>
          <a:xfrm flipH="1">
            <a:off x="8827135" y="3324225"/>
            <a:ext cx="765175" cy="4019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2.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33.xml"/></Relationships>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2">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3">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4">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5">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6">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 name="2384804F-3998-4D57-9195-F3826E402611-7">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8">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9">
      <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
    </extobj>
    <extobj name="2384804F-3998-4D57-9195-F3826E402611-10">
      <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
    </extobj>
    <extobj name="2384804F-3998-4D57-9195-F3826E402611-11">
      <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
    </extobj>
    <extobj name="2384804F-3998-4D57-9195-F3826E402611-12">
      <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
    </extobj>
    <extobj name="2384804F-3998-4D57-9195-F3826E402611-13">
      <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
    </extobj>
    <extobj name="2384804F-3998-4D57-9195-F3826E402611-14">
      <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
    </extobj>
  </extobjs>
</s:customData>
</file>

<file path=customXml/item2.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3.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4.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5.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6.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7.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8.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9.xml>��< ? x m l   v e r s i o n = " 1 . 0 "   s t a n d a l o n e = " y e s " ? > < s : c u s t o m D a t a   x m l n s = " h t t p : / / w w w . w p s . c n / o f f i c e D o c u m e n t / 2 0 1 3 / w p s C u s t o m D a t a "   x m l n s : s = " h t t p : / / w w w . w p s . c n / o f f i c e D o c u m e n t / 2 0 1 3 / w p s C u s t o m D a t a " > < e x t o b j s > < e x t o b j   n a m e = " 2 3 8 4 8 0 4 F - 3 9 9 8 - 4 D 5 7 - 9 1 9 5 - F 3 8 2 6 E 4 0 2 6 1 1 - 1 " > < 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2 " > < 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3 " > < 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4 " > < 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5 " > < 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6 " > < 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  n a m e = " 2 3 8 4 8 0 4 F - 3 9 9 8 - 4 D 5 7 - 9 1 9 5 - F 3 8 2 6 E 4 0 2 6 1 1 - 7 " > < 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8 " > < 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9 " > < e x t o b j d a t a   t y p e = " 2 3 8 4 8 0 4 F - 3 9 9 8 - 4 D 5 7 - 9 1 9 5 - F 3 8 2 6 E 4 0 2 6 1 1 "   d a t a = " e w o J I k l t Z 1 N l d H R p b m d K c 2 9 u I i A 6 I C J 7 X C J o Z W l n a H R c I j o y M C 4 1 M z U 3 M T Q y O D U 3 M T Q y O D U s X C J 3 a W R 0 a F w i O j Q 1 O C 4 5 M j g 1 N z E 0 M j g 1 N z E 0 f S I s C g k i T G F 0 Z X g i I D o g I l x c b W F 0 a H J t e 0 Z 9 X l x c d G V 4 d H t B U 1 B Q f V 9 c X H R l e H R 7 b 3 V 0 f S A 9 I C B c X H R l e H R 7 Y 2 9 u Y 2 F 0 f S A o X F x 0 Z X h 0 e 2 N v b n Z 9 K D F c X H R p b W V z M S x c X G 1 h d G h y b X t G f V 5 c X H R l e H R 7 Q V N Q U H 1 f X F x 0 Z X h 0 e 2 l u f S k s I F x u I C A g I C B c X G 1 h d G h y b X t j b 2 5 2 K D N c X H R p b W V z M y x G X l x c d G V 4 d H t B U 1 B Q f V 9 c X H R l e H R 7 b 3 V 0 f S x y X z E p f S x c X G 1 h d G h y b X t j b 2 5 2 K D M g X F x 0 a W 1 l c y A z L E Z e X F x 0 Z X h 0 e 0 F T U F B 9 X 1 x c d G V 4 d H t v d X R 9 L H J f M i l 9 L C B c b i B c X G 1 h d G h y b X t j b 2 5 2 K D N c X H R p b W V z M y x G X l x c d G V 4 d H t B U 1 B Q f V 9 c X H R l e H R 7 b 3 V 0 f S x y X z M p K X 0 i L A o J I k x h d G V 4 S W 1 n Q m F z Z T Y 0 I i A 6 I C J Q S E 4 y W n l C N G J X e H V j e j B p Y U h S M G N E b 3 Z M M 2 Q z Z H k 1 M 0 1 5 N X Z j b W N 2 T W p B d 0 1 D O X p k b W N p S U h k c F p I U m 9 Q U 0 l 4 T U R J d U 1 E U T B a W G d p S U d o b G F X Z G 9 k R D B p T W k 0 M k 5 U a G x l Q 0 l n Y 2 0 5 c 1 p U M G l h V z F u S W l C b W I y T j F j M k Z p Y k d V O U l t W m h i S E 5 s S W l C M m F X V j N R b T k 0 U F N J d 0 l D M D V N V G t 1 T X l B M E 5 U R X d N e T Q x S U R F e E 5 6 U X V P U 0 l n Z U c x c 2 J u T T Z l R 3 h w Y m 1 z O U l t a D B k S E E 2 T H k 5 M 2 Q z Y 3 V k e k 1 1 Y j N K b k x 6 R T V P V G t 2 Z U d 4 c G J t c 2 l J R 0 Z 5 Y V d F d G F H b G t a R 1 Z 1 U F N K M G N u V m x J a U J 6 Z E h s c 1 p U M G l k b V Z 5 Z E d s a l l X d 3 R Z V 3 h w W j I 0 N k l D M H d M a l U z T 0 d W N E 9 5 Q n R Z W G d 0 Z D J s a 2 R H Z z Z J R G s 0 S l R z a V B q e G t a V 1 p 6 U G p 4 d 1 l Y U m 9 J R 2 x r U F N K T l N s Z 3 R O a T F V U l Z n d F R p M D B O a U l n W k Q w a V R U R X l P Q 0 E y T V R s U k 1 U S X h J R F l 5 T m l B e E 1 U Y 2 d O a k k 0 V k R F d 0 1 T Q T J N e k Z V T l R n Z 0 5 q T T B T R E k x V m p Z N E 1 F Z z F P R E p X T m p j M l V U V T R O Q 0 E y T n p B Z 0 5 U a z J J R F U y T U Z R M k 1 U Q W d O R F E w V m p R M E 1 F Z z F O e k J X T k R R M F V U V T J N e U E w T 1 R N Z 0 5 U W X h J R F V 3 T V Z F M U 5 U V W d O V E 0 0 S U R V M E 1 5 Q T F O a k 5 V T l R F M k l E W X d N V l E w T n p j Z 0 5 q S X l W R F F 6 T V N B M k 1 6 R l V N e m M w S U R Z e k 0 w Z 3 p N e l J J T W p n M l V U S T F N a U E y T X p N Z 0 1 q U T B J R F l 6 T V Z R e U 1 6 T W d O a k l 4 V V R J e k 1 p Q T J N V G t n T W p N e U l E U T V N R l l 6 T m p O S U 1 q Z z B V V E k 0 T n l B e k 5 q T W d N e k F 6 S U R N M k 0 x U X p N a m N n T X p Z M F Z E T T B P U 0 F 6 T m p k V U 1 6 Y 3 l J R E 0 z T T F R e k 9 E a 2 d N e m c x V V R R d 0 5 5 Q T B N R E 1 n T k R F d 0 l E U T F P V l k w T 0 R C S U 5 E V X d W a k l 3 T U V n M E 1 U Q l d N a k l 4 V V R R d 0 5 5 Q X l O e l l n T X p n N U l E S T V O b E V 6 T 0 R F Z 0 1 6 Q X p J R E 0 z T V N B e k 1 E Z F V N e l E 0 S U R N e E 0 x U X p N a m N n T X p F M l Z E T X d N e U F 6 T V R k V U 1 q Z z B J R E 1 4 T j B n e U 1 6 S l d N V G c 1 V E R J e k 1 5 Q T J N V k V 5 T k R B Z 0 5 U U W d N a l E x S U R V e V Z E S T N N Q 0 E w T 0 Z R e k 1 6 T W d O R F p J T X p Z d 1 Z q Q k l N e l E 0 V V R N e U 5 D Q X p J R E U 0 T W l B e l V U V X h J R E 1 n T X p Z Z 0 1 F Z 3 l O V l k w T m t n M U 9 G R X h N R E F n T k R j Z 0 1 U Q T V J R F E 1 V k R F e U 9 D Q T J N V l k y T V R s Y U l p O C t Q S E J o Z E d n Z 2 F X U T l J a z F L V 0 M w M k x W U k Z X Q z F P T F R R e E l p Q m t Q U 0 p O T W p V M U l E Q l J N a l F 3 S U R N Z 0 1 U U X d J R E 5 S T k R n Z 0 1 5 Q X p P U 0 F 3 U 0 R N e V Z q U T J T R F E z V V R F e E 9 T Q T B P U 0 F 4 T X p r Z 0 9 E a F J N V F F 3 S U R r e E l E R T V N a U F 5 T k R W V U 1 q a z F J R F U x T T F R e k 5 E Z 2 d O e k E 0 V V R N M U 1 T Q T N N V F l n T X p Z M k l E Y 3 h O a 2 d 6 T n p a U k 1 6 a z J J R G N 4 T l N B M E 1 E Q W d O e k E 1 V V R R d 0 1 p Q T N N R G N n T l R B N E l E T T V N R X c y T V R j Z 0 5 q Z F J O a k k w S U R V M E l E W X p O a U E x T V Z R M k 9 E Y 2 d O R F p J T n p F M 1 Z q Q k l O e k E 0 V V R Z N U 9 T Q X p J R F U 0 T V N B e l V U U T F P Q 0 F 6 S U R R e k 5 5 Q X d T R F F 5 T j F Z M E 5 r Z z B O R E J S T l R F d 0 l E U T J J R F V 4 T U N B M k 5 G R T F N V E F n T m p Z Z 0 5 E Z z J J R E V 6 T 0 V 3 M E 5 q S W d N a k E 1 U 0 R J e U 9 V d 3 l N R G t n T V R V d 1 V U R T R P U 0 E 1 T V N B e E 9 E a 2 d P R F Z S T V R n N U l E Y 3 l J R E l 3 T 1 N B M U 9 W U X l O V G t n T k R a S U 1 q W T B W a k J J T W p V M V d r M D B O R G N n T W p V M V R E T T B O U 0 E x T l R k T U 1 q U T B J R E k x T m x F e U 5 E U W d N a l U x S U R N M E 5 T Q X l O V F Z J T k R R M 1 d p S X Z Q a n h 3 W V h S b 0 l H b G t Q U 0 p O U 2 x n d E 5 p M V V S V m d 0 V G k w M U 1 5 S W d a R D B p V F R V M U l E V X d O M U U x T l N B M U 9 U Q W d N V E V 5 S U R Z M E 4 x U X l O R E 1 n T n p B M F N E S T F O M U V 6 T k R J Z 0 5 6 Q T B J R F F 3 T l N B M k 5 E R k 1 O R E k y S U R Z M 0 1 s R T B N e k V n T m p j N U l E U X p O a U E y T 0 R k V U 5 E U T J J R G N 3 T U V 3 M E 5 E a 2 d O e k E w V V R R M U 1 D Q T N N R F F n T k R V e k l E Y 3 d O R l E w T l R r Z 0 5 6 Q T F T R F E y T T F F M E 5 q W W d O e k E x S U R R M 0 1 p Q T J P V G x X T k R Z e V R E U T J O a U E w T l R a S U 5 E U T R V V F F 6 T n l B M E 5 U W W d O R E 0 x S U R R M U 9 W U T B N e k F n T k R j N V V U U X h N e U E y T U R V Z 0 1 6 S T V J R F k w T m x F e U 9 U S W d O a l l 5 S U R J M U 5 D Q T J O a k p S T W p B e E l E W T J N a U F 4 T m p n Z 0 5 q S T J W R E V 6 T l N B M U 5 E S l J N V E 0 x S U R V d 0 9 D Q X h O V E l n T k R n d 1 Z E S X d N Q 0 E w T X p W U k 1 q R X d J R F F 6 T V N B e U 9 E W W d O R E V 5 V k R N M 0 1 D Q X p P R G x S T k R J M 0 l E T T J O e U E w T m p N Z 0 1 6 R T B W R F V 3 T U N B e E 9 U R l J O V E F 3 S U R F e E 1 D Q T B O R G d n T k R W V U 1 6 Q X h J Q z B 5 T V Z F e U 5 E V W d M V E l 4 S U R J d 0 1 T Q X R O R l F 4 T k R B Z 0 1 q Z E 1 N V E l 5 S U R R e F V U R X h P Q 0 F 6 T m l B e E 1 E Y 2 d N a k Z V T 0 R j Z 0 x U Z F V O e m d n T F R J e F V U Y z J J Q z B 5 T W l B M k 9 D Q X R N a k p J T m p S U k 5 q R W d M V E l 5 S U R V M U l D M H h O b F l 4 T U R G U k 5 U V W d N a k l 3 S U R V M k l E S X l N b E U x T 0 N B e U 1 q Y 2 d O e l l n T W p J M 1 N E Z z V V V G s x S U R J e U 1 T Q T V O U 0 F 5 T V R S U k 9 U V W d N V G d 5 S U R F d 0 5 T Q X h O V E Z V T V R N N U l E a 3 d W R E l 3 T l N B M E 1 s U X p N R F V n T W p S U k 1 6 V X l J R E k w S U R N N E 5 p Q T J N b F E w T W p B Z 0 1 U V T F V V F F 5 T U N B e E 9 U Z 2 d N e m s 0 S U R J e k 0 x U X p O R E F n T W p n e F V U S T R O Q 0 F 5 T 1 R V Z 0 1 q W T J J R E 1 3 T U Z F e U 5 q R W d N e k F 4 S U R J e k 9 T Q X p N R F p V T W p B M k l E T X h O R l F 4 T n p R Z 0 1 6 S T F W R E U w T V N B e k 5 E T l V N V E V 5 S U R N M k 4 x U T R O U 0 E w T U R K U k 5 U V W d O R F V 4 S U R V M U l E V X d O M W 9 p T H o 0 O G N H R j B h Q 0 J w W k Q w a V R V c F l M V F l 0 V k V W W U x V N H R O V E F p S U d R O U l r M H h N e k F n T m p J e V V U R X l N e U E y T W p r Z 0 1 U R T V J R F l 6 T V Z R e E 1 E T W d O a k 0 w V k R Z d 0 l E W X p O M G d 5 T j F Z M k 9 E T k l N a k U w V V R J e k 5 5 Q T J P R E 1 n T W p j M k l E W T R N M V F 6 T X p F Z 0 5 q Z z B V V F F 4 T 1 N B M k 9 E U W d O R G N 4 S U R Z M 0 1 W U T F O a m N n T m p F M l V U W X l O Q 0 E x T m p N Z 0 5 q S T B J R F E 0 T 1 Z F M k 1 q U W d O R E l 4 S U R V M 0 1 5 Q X p O e k p V T k R V e E l E T X d O M U U w T W p r Z 0 1 6 Q X l J R E 1 5 T 0 N B e k 1 E R k l N a k 0 w V m p F N E 1 W R X l N e l F n T m p J Z 0 1 q T T N J R F U 0 V V R J M E 5 T Q T B O e U F 6 T U R R Z 0 5 E W k l N e k 0 z V m p C S U 1 6 S T J V V E 1 3 T l N B e k l E R T R N a U F 6 V V R R M 0 l E T W d N e m d n T U V n e U 4 x W T B O a 2 c y T U Z F e E 1 E S W d O R G N n T V R F e E l E U T V W R E V 6 T U N B M k 1 W W T J N a k p h V F R V d 0 5 5 Q T B P R G h S T l R B M 0 l E V X h O Q 0 E x T U R Z Z 0 5 U S T R W R F V 3 T U N B M U 5 q U l V O R G d 6 S U R V N U 4 x U T B O V E F n T m p J d 1 Z E T T V O e U E y T X p W U k 1 6 Z z F J R F l 6 T n l B e k 1 E Y 2 d O a k 0 z U 0 R J N E 5 s R X l N e m N n T m p N M 0 l E S X p O Q 0 E y T W p o U k 1 q T X h J R F l 5 T k N B e U 1 6 R W d O R G d 6 V m p N M E 1 r Z 3 p N R E p J T X p N N V V U T T V N Q 0 F 6 T k R J Z 0 5 E S X p J R E 0 w T 1 Z R M E 9 E R W d N e m d 5 V V R V d 0 5 5 Q T B N V E V n T l R B M 0 l E U T R P R m 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G M x S W l C a 1 B T S k 5 N e m d 6 S U R V N F V U T X l O e U F 0 T V R B Z 0 1 q V T J J Q z B 4 T U V n e U 5 E b F J N V E k w S U M w e E 1 D Q X h N R F V n T 0 R s U k 1 U Q T B J R G s y S U R F d 0 1 5 Q X l N a l p S T V R B e U l E T X p O U 0 F 4 T U R J Z 0 1 6 U T R W R G s y S U R N M k 9 W R T R O a U F 6 T 0 R V Z 0 1 6 W W d N e m c x U 0 R J M V Z q U X d P R k V 5 T l N B M E 1 6 R W d N a m N n T k R N e F R E T T R J R F F 6 T W x F M E 9 D Q T B N e k 1 n T m p j Z 0 5 E T T B W R E V 3 T l N B M E 1 6 W l J N V E l 5 S U R R e k 5 5 Q X h O R E l n T k R N N F Z E R T N N a U E w T k R G V U 1 U Z z B J R F E w T W t n e E 9 E Z F d N a l l 4 V V R F N E 9 D Q T N O e U F 4 T 1 R B Z 0 5 q U l J N V G t 6 S U R R N U l E S X d O Q 0 E w T U Z F e U 1 q U W d N a l l n T W p Z M E l E S T J V V E k 1 T U N B e U 5 p Q X p N V E V n T X p W V U 1 6 U X p J R F U 0 V k R N M k 1 5 Q T V N R l F 6 T n p V Z 0 1 U S X d W R E 0 z T 1 N B e E 5 E U l J N e m M 1 S U R F M E 5 T Q X p O e m t n T V R Z e F Z E T T R N Q 0 F 5 T U R G V U 1 6 Z 3 d J R E k w T 0 Z Z e k 1 U V l J N e m d 3 S U R N M k 1 T Q X p O e k F n T X p j e V Z E T X l N Q 0 F 6 T 0 R W S U 1 6 Q X l W a l F 6 T V Z F e k 1 E U W d O R E 1 4 S U R N M 0 9 D Q T B N e l p V T k R V M 0 l E U T B N a 2 c w T m p S V 0 1 q W T B V V F E y T k N B N E 5 D Q T B O a l V n T 0 R G U k 5 E W T R J R F l 4 S U R R M 0 9 T Q T F O V l E x T W p R Z 0 5 E W k l O V F F 5 V m p C U k 5 U U X d J R E F n T k R Z M 0 l D M D F W R E 0 1 T U N B d E 1 U R k l N e m d 6 V m p V N F d p S X Z Q a n h 3 W V h S b 0 l H b G t Q U 0 p O U 2 x n d E 5 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Z 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O a k V p S U d R O U l r M H h N e m N n T X p B M V Z E R X h O U 0 F 6 T U R W V U 5 6 Z 2 d N e k l 3 V k R Z e k l E T T F P V k U y T X l B e k 9 U U W d P V G N n T k R J e F Z E S X h P Q 0 E w T k R o U k 1 q a 3 h J R F E w T 0 N B e k 1 6 W W d O R E U y V k R N N U 5 p Q X p O R E J S T k R B e E l E T X l O a U E w T U R F Z 0 1 6 Q T V W R F F 3 T W l B e E 9 U U l d N V E k w V V R R d 0 1 p Q T N O a U E w T U R j Z 0 5 U a F V O R E k 0 S U R R d 1 V U U T B N e U E w T U N B M E 5 E Z 2 d O V F p V T k R V e k l E R X d P V l l 4 T k R W S U 5 E a 3 p W a k V 3 T m x F M E 9 U S W d O a l l n T k R r d 0 l E V T V V V F E 0 T V N B e U 9 T Q T B O V F V n T V R K V U 5 E Q X d J Q z A y V k R N M U 1 5 Q X h N b F F 6 T W p r Z 0 5 U U l d O V G h N T X p J M 0 l E V T F V V E 1 5 T l N B M U 1 p Q X p N a k l n T k R s V U 1 6 R T B J R F F 3 V k R N d 0 1 p Q X l P V l F 5 T 0 R j Z 0 1 U Z F V N a l k 1 S U R a V U 1 q U T N J Q z B 5 V k R J e U 1 T Q X R P R l F 4 T 1 R B Z 0 x U R X h V V E V 6 T U N B d E 1 U R W d P R E l n T W p C V U 1 6 U W d N V E E z V V R N M E l E R X l P Q 0 E w T V N B e E 5 E Z F V O a m d n T V R n N F Z E R X h O a U F 5 T W p W V U 1 U a z B J R E k x T T F R e k 1 E U W d N a l k 0 U 0 R N e E 9 G W X l P V E J S T X p F N E l E T X l O Q 0 F 6 T V R J Z 0 1 6 U X d V V E k 1 T U N B M E 1 U R W d N a k U x S U R R e E 1 W R X h P V G N n T k R F e E l E R T R N U 0 E w T V R C V U 1 U V T J J R F F 3 T m x R e E 5 E Z 2 d O R E F 6 V V R F M 0 1 D Q X p P R G d n T V R j d 0 l E T T F P V k V 4 T n p B Z 0 1 6 T T B J R E U x T k N B e k 1 q Q m F U V E V 5 T m l B e E 1 E W l J N V E k y S U R j M U l E R T F N Q 0 E x T V Z R e U 1 E a 2 d N a l p S T W p R M 0 l E S T J J R E k z T m l B M E 9 W U X p N V F V n T V R B N V V U T X h O e U F 4 T V R Z Z 0 1 6 R T R J R E U z T l Z F e k 1 U Z 2 d N a k 1 6 S U R N e E 5 5 Q X l N e k 5 S T X p B N U l E S X p N e U F 5 T 1 R Z Z 0 1 q T X l W R E k x T V N B e U 1 q T l V N V G t 6 S U R J d 0 0 x U X h O R G N n T V R Z M l Z E R X l O a U F 4 T U R a 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p M V V S V m d 0 V G k 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T F V U l Z n d F R p M H p N e U l n W k Q w a V R U R X l O e U E w T m p O U k 1 U Q X d J R F E y T X l B N E 5 T Q T B P R E J V T m p r Z 0 5 U S T B V V F k 1 S U R V M 0 9 T Q X h N V G N n T m p J e V Z E S X p N e U E y T m p W U k 1 q W T R J R F k y T l N B e U 5 6 Y 2 d O a l k w V V R N M U 1 T Q T J O V E l n T X p r d 0 l E W X h N V l E w T X p B Z 0 5 U S X l V V F F 6 T U N B M E 5 6 Q W d N e m s y S U R R e U 1 W U X p N R E l n T X p V d 1 R E S T V P U 0 F 6 T k R o U k 1 q a z V J R E 0 w T n l B e k 1 E Z 2 d N e l E x V k R N e k 5 5 Q X p N e l p V T X p j M U l E T X h O V k U w T l R j Z 0 1 q W X l J R F E x T n l B e E 5 6 V l J O R F U z S U R r M k l E T T V O U 0 F 6 T j F R e U 1 6 Z 2 d M V E l 5 V V R F M U 9 D Q X R N a k l n T V R B d 0 l E S X h W R F F 5 S U R F e k 1 G R T B N a U F 4 T l R n Z 0 5 q Q W d N V G M x V k R F d 0 5 T Q X h P V E 5 S T V R N e k l E R T V N e U F 4 T l R F Z 0 1 U Y z F W R E U y T 1 N B e E 1 6 Q l J N V F k 1 S U R F e E 9 T Q X h O a l l n T V R F d 1 Z E R T F P U 0 E 1 T k Z R e E 5 E Z 2 d P R E p V T V R N M k l E Y z B W R E V 5 T m l B M 0 1 G U X h N V G d n T m p k T U 1 U R T B J R F k y V V R F M k 5 T Q X l N U 0 F 5 T X p n Z 0 1 q R l J N a m t 6 S U R J e E l E T X l N U 0 E z T k Z F e k 1 6 Z 2 d N V E E z S U R N e k 9 D Q X h O e l Z X T V R r M V V U T X p P Q 0 F 5 T 1 R B Z 0 1 q Y z B J R E 1 5 T W x F e U 5 U a 2 d N e k k 0 S U R J e E 1 5 Q X p N a m x N T V R j e E l E T X p N R X d 4 T m p n Z 0 1 6 T X l V V E U y T m l B e k 1 6 V W d N V F k y S U R N M E 9 G R X h O a l l n T X p Z M k l E R T N O Q 0 F 6 T m p a U k 1 q Q X l J R E 0 y T m l B e U 1 6 S W d N e m N 4 V V R J M k 5 p Q X p O e l l n T W p r M E l E U X h N M V F 6 T W p J Z 0 5 U S T F W a l V 6 T T F F e k 1 q S W d O V G t 3 S U R J N E 5 5 Q T J N V E p S T W p Z M U l E W X l O a U F 5 T k R B Z 0 5 q S T J V V E l 3 T 0 N B M k 1 q W W d N V G d 4 S U R Z e E 5 W U X h O R E 1 n T l R r e V Z E R X p N a U E x T 0 R C S U 1 U T T F V V E V 6 T 0 N B M U 5 6 a 2 d N V F F 6 S U R V M 0 9 G U X h O V E 1 n T l R j e l Z E R T J O U 0 E x T m p a V U 1 U Y z F J R F U x T l Z R e E 9 E T W d O V F F 3 V k R F N E 5 p Q T F N a k J S T V R n M k l E U T V P Q 0 F 4 T n p J Z 0 5 E Z 3 h W R E V 5 T n l B M E 5 q T m F J a T g r U E h C a G R H Z 2 d h V 1 E 5 S W s x S 1 d D M D J 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K e m R Y Q W l Q a n h u S U d S a G R H R X R i V z F z T F c 1 d l p H V T l J b F J s V 0 V G M G I y M G l J R 1 J o Z E d F d G J X c D R M W F J s Z U d O c 1 l Y T n p Q U 0 p Q V W t R a V B q e G 5 J R 1 J o Z E d F d G J X M X N M V z V 2 W k d V O U l t M X B J a j Q 4 Z F h O b E l H U m h k R 0 V 0 W X o w a U 5 E W W l J S G h z Y V c 1 c k 9 t a H l a V 1 k 5 S W l O T l N s Z 3 R O a T F V U l Z n d F R p M D B O a U l 2 U G p 3 d l p 6 N D h M M m M r U E d j Z 1 p H R j B Z U z F 0 Y l d 3 d G J t O W t a V D B p Y l h S b G V I U W l J S F J 5 W V c 1 e l p t O X l i V D B p Z E h K a G J u T n N Z W F J s S 0 R Z N E 5 p d z B N V E 1 w S U h O a l l X e G x L R E F 1 T n p B M 0 t T S S t Q S F Z 6 W l N C a 1 l Y U m h M V 0 0 5 S W p R e E l p Q j R i R 2 x 1 Y X p w b 2 N t V m 1 Q U 0 l q V F V w W U x U W X R W R V Z Z T F U 0 d E 5 E R W l M e j Q 4 Z F h O b E l H U m h k R 0 V 0 W X o w a U 5 U T W l J S G h z Y V c 1 c k 9 t a H l a V 1 k 5 S W l O T l N s Z 3 R O a T F V U l Z n d F R p M D F N e U l n Z E h K a G J u T m 1 i M 0 p 0 U F N K M G N t R n V j M n h o Z E d V b 0 5 6 V X d M R E F w S W k 4 K 1 B I V n p a U 0 J r W V h S a E x X T T l J a l V 3 S W l C N G J H b H V h e n B v Y 2 1 W b V B T S W p U V X B Z T F R Z d F Z F V l l M V T R 0 T l R B a U l I U n l Z V z V 6 W m 0 5 e W J U M G l k S E p o Y m 5 O c 1 l Y U m x L R E V 6 T U R Z c 0 1 D a 2 l M e j Q 4 Z F h O b E l H U m h k R 0 V 0 W X o w a U 5 U Q W l J S G h z Y V c 1 c k 9 t a H l a V 1 k 5 S W l O T l N s Z 3 R O a T F V U l Z n d F R p M D F N Q 0 l n Z E h K a G J u T m 1 i M 0 p 0 U F N K M G N t R n V j M n h o Z E d V b 0 1 U a z R O e X d 3 S 1 N J d l B q d 3 Z a e j Q 4 W n l C a 1 l Y U m h M V z F 0 Y k M x d W I y U m x Q U 0 p 0 Z E d W N G R D S W d k S E p o Y m 5 O b W I z S n R Q U 0 o w Y 2 1 G d W M y e G h k R 1 V v T m p n M k x D M H l O R G N w S U h O a l l X e G x L R E F 1 T n p B M 0 t T S S t Q S F Z 6 W l N C a 1 l Y U m h M V 0 0 5 S W p a R 0 l p Q j R i R 2 x 1 Y X p w b 2 N t V m 1 Q U 0 l q V F V w W U x U W X R W R V Z Z T F U 0 d E 5 r W W l M e j Q 4 Z F h O b E l H U m h k R 0 V 0 W X o w a U 5 6 V W l J S G h z Y V c 1 c k 9 t a H l a V 1 k 5 S W l O T l N s Z 3 R O a T F V U l Z n d F R p M D N O U 0 l n Z E h K a G J u T m 1 i M 0 p 0 U F N K M G N t R n V j M n h o Z E d V b 0 5 U Q X d M R E F w S W k 4 K 1 B I V n p a U 0 J r W V h S a E x X T T l J a m M w S W l C N G J H b H V h e n B v Y 2 1 W b V B T S W p U V X B Z T F R Z d F Z F V l l M V T R 0 T n p R a U l I U n l Z V z V 6 W m 0 5 e W J U M G l k S E p o Y m 5 O c 1 l Y U m x L R E V 3 T l R Z c 0 1 D a 2 l M e j Q 4 T D J j K 1 B D O W 5 Q a n h u S U d S a G R H R X R i V z F z T F c 1 d l p H V T l J b T F 2 S W l C M G N t R n V j M l p 2 Y 2 0 w O U l u U n l Z V z V 6 Y k d G M F p T Z 3 l P V E F 3 T G p N c 0 1 D a 2 l Q a n g x Y z J V Z 1 p H R j B Z U z F q U F N J e l J D S W d l R 3 h w Y m 1 z N m F I S m x a a j B p S T A x S 1 d D M D J M V l J G V 0 M x T 0 x U T k V J a T g r U E M 5 b l B q e G 5 J R 1 J o Z E d F d G J X M X N M V z V 2 W k d V O U l t M T B a W G g w S W l C M G N t R n V j M l p 2 Y 2 0 w O U l u U n l Z V z V 6 Y k d G M F p T Z 3 p P V F U y T G p F c 0 1 D a 2 l Q a n g x Y z J V Z 1 p H R j B Z U z F q U F N J M k 1 5 S W d l R 3 h w Y m 1 z N m F I S m x a a j B p S T A x S 1 d D M D J M V l J G V 0 M x T 0 x U W X p J a T g r U E h W e l p T Q m t Z W F J o T F d N O U l q W k d J a U I 0 Y k d s d W F 6 c G 9 j b V Z t U F N J a l R V c F l M V F l 0 V k V W W U x V N H R O a 1 l p S U h S e V l X N X p a b T l 5 Y l Q w a W R I S m h i b k 5 z W V h S b E t E U T B O Q 3 d 3 S 1 N J d l B q e D F j M l V n W k d G M F l T M W p Q U 0 k y U l N J Z 2 V H e H B i b X M 2 Y U h K b F p q M G l J M D F L V 0 M w M k x W U k Z X Q z F P T F R a R k l p Q j B j b U Z 1 Y z J a d m N t M D l J b l J 5 W V c 1 e m J H R j B a U 2 c 1 T k R R c 0 1 D a 2 l M e j Q 4 Z F h O b E l H U m h k R 0 V 0 W X o w a U 5 q T W l J S G h z Y V c 1 c k 9 t a H l a V 1 k 5 S W l O T l N s Z 3 R O a T F V U l Z n d F R p M D J N e U l n Z E h K a G J u T m 1 i M 0 p 0 U F N K M G N t R n V j M n h o Z E d V b 0 1 U V X d N Q 3 d 3 S 1 N J d l B q e D F j M l V n W k d G M F l T M W p Q U 0 k y T V N J Z 2 V H e H B i b X M 2 Y U h K b F p q M G l J M D F L V 0 M w M k x W U k Z X Q z F P T F R Z e E l p Q j B j b U Z 1 Y z J a d m N t M D l J b l J 5 W V c 1 e m J H R j B a U 2 d 4 T 1 R R M E x E Q X B J a T g r U E h W e l p T Q m t Z W F J o T F d N O U l q Y z B J a U I 0 Y k d s d W F 6 c G 9 j b V Z t U F N J a l R V c F l M V F l 0 V k V W W U x V N H R O e l F p S U h S e V l X N X p a b T l 5 Y l Q w a W R I S m h i b k 5 z W V h S b E t E S T B O R F F z T U N r a U x 6 N D h M M m M r U E d j Z 1 p H R j B Z U z F 0 Y l d 3 d G J t O W t a V D B p Y l c 4 a U l I U n l Z V z V 6 W m 0 5 e W J U M G l k S E p o Y m 5 O c 1 l Y U m x L R F k z T 0 R r d U 1 T d 3 d L U 0 k r U E h W e l p T Q m t Z W F J o T F d N O U l q S T R J a U I 0 Y k d s d W F 6 c G 9 j b V Z t U F N J a l R V c F l M V F l 0 V k V W W U x V N H R N a m d p T H o 0 O E w y Y y t Q R 2 N n W k d G M F l T M X R i V 3 d 0 Y m 0 5 a 1 p U M G l i W F J s Z U h R a U l I U n l Z V z V 6 W m 0 5 e W J U M G l k S E p o Y m 5 O c 1 l Y U m x L R G N 4 T n p n d U 1 T d 3 d L U 0 k r U E h W e l p T Q m t Z W F J o T F d N O U l q W X p J a U I 0 Y k d s d W F 6 c G 9 j b V Z t U F N J a l R V c F l M V F l 0 V k V W W U x V N H R O a k 1 p T H o 0 O G R Y T m x J R 1 J o Z E d F d F l 6 M G l O a 1 l p S U h o c 2 F X N X J P b W h 5 W l d Z O U l p T k 5 T b G d 0 T m k x V V J W Z 3 R U a T A y U m l J Z 2 R I S m h i b k 5 t Y j N K d F B T S j B j b U Z 1 Y z J 4 a G R H V W 9 O R F E w T E R B c E l p O C t Q S F Z 6 W l N C a 1 l Y U m h M V 0 0 5 S W p a R k l p Q j R i R 2 x 1 Y X p w b 2 N t V m 1 Q U 0 l q V F V w W U x U W X R W R V Z Z T F U 0 d E 5 r V W l J S F J 5 W V c 1 e l p t O X l i V D B p Z E h K a G J u T n N Z W F J s S 0 R r M E 5 D d 3 d L U 0 l 2 U G p 4 M W M y V W d a R 0 Y w W V M x a l B T S T N O a U l n Z U d 4 c G J t c z Z h S E p s W m o w a U k w M U t X Q z A y T F Z S R l d D M U 9 M V G M y S W l C M G N t R n V j M l p 2 Y 2 0 w O U l u U n l Z V z V 6 Y k d G M F p T Z 3 h O V E F 3 T E R B c E l p O C t Q Q z l u U G p 4 b k l H U m h k R 0 V 0 Y l c x c 0 x X N X Z a R 1 U 5 S W 0 x d k l p Q j B j b U Z 1 Y z J a d m N t M D l J b l J 5 W V c 1 e m J H R j B a U 2 c 1 T W p B M k x q R X N N Q 2 t p U G p 4 M W M y V W d a R 0 Y w W V M x a l B T S X l P Q 0 l n Z U d 4 c G J t c z Z h S E p s W m o w a U k w M U t X Q z A y T F Z S R l d D M U 9 M V E k 0 S W k 4 K 1 B D O W 5 Q a n h u S U d S a G R H R X R i V z F z T F c 1 d l p H V T l J b T F 1 S W l C M G N t R n V j M l p 2 Y 2 0 w O U l u U n l Z V z V 6 Y k d G M F p T Z z V O V G s x T G p F c 0 1 D a 2 l Q a n g x Y z J V Z 1 p H R j B Z U z F q U F N J e k 1 T S W d l R 3 h w Y m 1 z N m F I S m x a a j B p S T A x S 1 d D M D J M V l J G V 0 M x T 0 x U T X h J a T g r U E M 5 b l B q e G 5 J R 1 J o Z E d F d G J X M X N M V z V 2 W k d V O U l t M X Z J a U I w Y 2 1 G d W M y W n Z j b T A 5 S W 5 S e V l X N X p i R 0 Y w W l N n e E 1 E T X h O e T R 6 T E R B c E l q N D h k W E 5 s S U d S a G R H R X R Z e j B p U k R j a U l I a H N h V z V y T 2 1 o e V p X W T l J a U 5 O U 2 x n d E 5 p M V V S V m d 0 V G k x R U 5 5 S X Z Q a n d 2 W n o 0 O F p 5 Q m t Z W F J o T F c x d G J D M X V i M l J s U F N K d G J p S W d k S E p o Y m 5 O b W I z S n R Q U 0 o w Y 2 1 G d W M y e G h k R 1 V v T V R F e k 1 U Y 3 V O a X d 3 S 1 N J K 1 B I V n p a U 0 J r W V h S a E x X T T l J a k 1 4 S W l C N G J H b H V h e n B v Y 2 1 W b V B T S W p U V X B Z T F R Z d F Z F V l l M V T R 0 T X p F a U x 6 N D h M M m M r U E d j Z 1 p H R j B Z U z F 0 Y l d 3 d G J t O W t a V D B p Y l c 4 a U l I U n l Z V z V 6 W m 0 5 e W J U M G l k S E p o Y m 5 O c 1 l Y U m x L R E V 4 T 0 R F M 0 x q W X N N Q 2 t p U G p 4 M W M y V W d a R 0 Y w W V M x a l B T S X l R e U l n Z U d 4 c G J t c z Z h S E p s W m o w a U k w M U t X Q z A y T F Z S R l d D M U 9 M V E p E S W k 4 K 1 B D O W 5 Q a n h u S U d S a G R H R X R i V z F z T F c 1 d l p H V T l J b T F 6 Z F d K e m R Y Q W l J S F J 5 W V c 1 e l p t O X l i V D B p Z E h K a G J u T n N Z W F J s S 0 R F e U 1 q W X l M a k l z T U N r a V B q e G 5 J R 1 J o Z E d F d G J X M X N M V z V 2 W k d V O U l s U m x X R U Y w Y j I w a U l H U m h k R 0 V 0 Y l d w N E x Y U m x l R 0 5 z W V h O e l B T S l B V a 1 F p U G p 4 b k l H U m h k R 0 V 0 Y l c x c 0 x X N X Z a R 1 U 5 S W 0 x c E l q N D h k W E 5 s S U d S a G R H R X R Z e j B p T k R Z a U l I a H N h V z V y T 2 1 o e V p X W T l J a U 5 O U 2 x n d E 5 p M V V S V m d 0 V G k w M E 5 p S X Z Q a n d 2 W n o 0 O E w y Y y t Q R 2 N n W k d G M F l T M X R i V 3 d 0 Y m 0 5 a 1 p U M G l i W F J s Z U h R a U l I U n l Z V z V 6 W m 0 5 e W J U M G l k S E p o Y m 5 O c 1 l Y U m x L R F k 0 T m l 3 M E 1 U T X B J S E 5 q W V d 4 b E t E Q X V O e k E z S 1 N J K 1 B I V n p a U 0 J r W V h S a E x X T T l J a l F 4 S W l C N G J H b H V h e n B v Y 2 1 W b V B T S W p U V X B Z T F R Z d F Z F V l l M V T R 0 T k R F a U x 6 N D h k W E 5 s S U d S a G R H R X R Z e j B p T l R N a U l I a H N h V z V y T 2 1 o e V p X W T l J a U 5 O U 2 x n d E 5 p M V V S V m d 0 V G k w M U 1 5 S W d k S E p o Y m 5 O b W I z S n R Q U 0 o w Y 2 1 G d W M y e G h k R 1 V v T n p V d 0 x E Q X B J a T g r U E h W e l p T Q m t Z W F J o T F d N O U l q V X d J a U I 0 Y k d s d W F 6 c G 9 j b V Z t U F N J a l R V c F l M V F l 0 V k V W W U x V N H R O V E F p S U h S e V l X N X p a b T l 5 Y l Q w a W R I S m h i b k 5 z W V h S b E t E R X p N R F l z T U N r a U x 6 N D h k W E 5 s S U d S a G R H R X R Z e j B p T l R B a U l I a H N h V z V y T 2 1 o e V p X W T l J a U 5 O U 2 x n d E 5 p M V V S V m d 0 V G k w M U 1 D S W d k S E p o Y m 5 O b W I z S n R Q U 0 o w Y 2 1 G d W M y e G h k R 1 V v T V R r N E 5 5 d 3 d L U 0 l 2 U G p 3 d l p 6 N D h a e U J r W V h S a E x X M X R i Q z F 1 Y j J S b F B T S n R k R 1 Y 0 Z E N J Z 2 R I S m h i b k 5 t Y j N K d F B T S j B j b U Z 1 Y z J 4 a G R H V W 9 O a m c y T E M w e U 5 U V X V O a W t n Y z J O a G J H V W 9 N Q z Q z T U R j c E l q N D h k W E 5 s S U d S a G R H R X R Z e j B p T m p r a U l I a H N h V z V y T 2 1 o e V p X W T l J a U 5 O U 2 x n d E 5 p M V V S V m d 0 V G k w M k 9 T S X Z Q a n g x Y z J V Z 1 p H R j B Z U z F q U F N J M l J T S W d l R 3 h w Y m 1 z N m F I S m x a a j B p S T A x S 1 d D M D J M V l J G V 0 M x T 0 x U W k Z J a U I w Y 2 1 G d W M y W n Z j b T A 5 S W 5 S e V l X N X p i R 0 Y w W l N n e U 5 6 Z 3 N N Q 2 t p T H o 0 O E w y Y y t Q Q z l u U G p 4 b k l H U m h k R 0 V 0 Y l c x c 0 x X N X Z a R 1 U 5 S W 0 x d k l p Q j B j b U Z 1 Y z J a d m N t M D l J b l J 5 W V c 1 e m J H R j B a U 2 d 4 T k R n N E 5 D N D R M R E F w S W o 0 O G R Y T m x J R 1 J o Z E d F d F l 6 M G l N a m t p S U h o c 2 F X N X J P b W h 5 W l d Z O U l p T k 5 T b G d 0 T m k x V V J W Z 3 R U a T B 5 T 1 N J d l B q d 3 Z a e j Q 4 W n l C a 1 l Y U m h M V z F 0 Y k M x d W I y U m x Q U 0 p 0 Y n l J Z 2 R I S m h i b k 5 t Y j N K d F B T S j B j b U Z 1 Y z J 4 a G R H V W 9 N V F V 5 T n p N d U 9 D d 3 d L U 0 k r U E h W e l p T Q m t Z W F J o T F d N O U l q S k R J a U I 0 Y k d s d W F 6 c G 9 j b V Z t U F N J a l R V c F l M V F l 0 V k V W W U x V N H R N a 0 1 p T H o 0 O E w y Y y t Q R 2 N n W k d G M F l T M X R i V 3 d 0 Y m 0 5 a 1 p U M G l W R 1 Z Z U V h S d m J T S W d a R 0 Y w W V M x d G F u Z 3 R k R 1 Y 0 W T J 4 a G M z T T l J a z l T U k N J Z 2 R I S m h i b k 5 t Y j N K d F B T S j B j b U Z 1 Y z J 4 a G R H V W 9 N V F U z T V R n d U 5 T d 3 d L U 0 k r U E d j Z 1 p H R j B Z U z F 0 Y l d 3 d G J t O W t a V D B p Y l d r a V B q e D F j M l V n W k d G M F l T M W p Q U 0 k y T X l J Z 2 V H e H B i b X M 2 Y U h K b F p q M G l J M D F L V 0 M w M k x W U k Z X Q z F P T F R Z e k l p O C t Q S F Z 6 W l N C a 1 l Y U m h M V 0 0 5 S W p a R 0 l p Q j R i R 2 x 1 Y X p w b 2 N t V m 1 Q U 0 l q V F V w W U x U W X R W R V Z Z T F U 0 d E 5 r W W l J S F J 5 W V c 1 e l p t O X l i V D B p Z E h K a G J u T n N Z W F J s S 0 R R M E 5 D d 3 d L U 0 l 2 U G p 4 M W M y V W d a R 0 Y w W V M x a l B T S T J S U 0 l n Z U d 4 c G J t c z Z h S E p s W m o w a U k w M U t X Q z A y T F Z S R l d D M U 9 M V F p G S W l C M G N t R n V j M l p 2 Y 2 0 w O U l u U n l Z V z V 6 Y k d G M F p T Z z V O R F F z T U N r a U x 6 N D h k W E 5 s S U d S a G R H R X R Z e j B p T n p Z a U l I a H N h V z V y T 2 1 o e V p X W T l J a U 5 O U 2 x n d E 5 p M V V S V m d 0 V G k w M 0 5 p S W d k S E p o Y m 5 O b W I z S n R Q U 0 o w Y 2 1 G d W M y e G h k R 1 V v T V R V d 0 1 D d 3 d L U 0 l 2 U G p 3 d l p 6 N D h a e U J r W V h S a E x X M X R i Q z F 1 Y j J S b F B T S n R i e U l n Z E h K a G J u T m 1 i M 0 p 0 U F N K M G N t R n V j M n h o Z E d V b 0 1 q Q X l P Q 3 d 3 S 1 N J K 1 B I V n p a U 0 J r W V h S a E x X T T l J a k k 0 S W l C N G J H b H V h e n B v Y 2 1 W b V B T S W p U V X B Z T F R Z d F Z F V l l M V T R 0 T W p n a U x 6 N D h M M m M r U E d j Z 1 p H R j B Z U z F 0 Y l d 3 d G J t O W t a V D B p Y l c 0 a U l I U n l Z V z V 6 W m 0 5 e W J U M G l k S E p o Y m 5 O c 1 l Y U m x L R E k w T V R j c 0 1 D a 2 l Q a n g x Y z J V Z 1 p H R j B Z U z F q U F N J e k 1 5 S W d l R 3 h w Y m 1 z N m F I S m x a a j B p S T A x S 1 d D M D J M V l J G V 0 M x T 0 x U T X p J a T g r U E M 5 b l B q e G 5 J R 1 J o Z E d F d G J X M X N M V z V 2 W k d V O U l t M X Z J a U I w Y 2 1 G d W M y W n Z j b T A 5 S W 5 S e V l X N X p i R 0 Y w W l N n e k 1 U T T V M a k l z T U N r a V B q e D F j M l V n W k d G M F l T M W p Q U 0 p F T n l J Z 2 V H e H B i b X M 2 Y U h K b F p q M G l J M D F L V 0 M w M k x W U k Z X Q z F P T F V R M 0 l p O C t Q Q z l u U G p 4 b k l H U m h k R 0 V 0 Y l c x c 0 x X N X Z a R 1 U 5 S W 0 x d U l p Q j B j b U Z 1 Y z J a d m N t M D l J b l J 5 W V c 1 e m J H R j B a U 2 c w T V R N N U x q U X N N Q 2 t p U G p 4 M W M y V W d a R 0 Y w W V M x a l B T S X p N e U l n Z U d 4 c G J t c z Z h S E p s W m o w a U k w M U t X Q z A y T F Z S R l d D M U 9 M V E 1 6 S W k 4 K 1 B D O W 5 Q a n h u S U d S a G R H R X R i V z F z T F c 1 d l p H V T l J b T F 2 S W l C M G N t R n V j M l p 2 Y 2 0 w O U l u U n l Z V z V 6 Y k d G M F p T Z z B O a k 0 1 T G p R c 0 1 D a 2 l Q a n g x Y z J V Z 1 p H R j B Z U z F q U F N J e V F 5 S W d l R 3 h w Y m 1 z N m F I S m x a a j B p S T A x S 1 d D M D J M V l J G V 0 M x T 0 x U S k R J a T g r U E M 5 b l B q e G 5 J R 1 J o Z E d F d G J X M X N M V z V 2 W k d V O U l t M X p k V 0 p 6 Z F h B a U l I U n l Z V z V 6 W m 0 5 e W J U M G l k S E p o Y m 5 O c 1 l Y U m x L R F V 3 T 0 R R d U 1 T d 3 d L U 0 k r U E d j Z 1 p H R j B Z U z F 0 Y l d 3 d G J t O W t a V D B p Y l d r a V B q e D F j M l V n W k d G M F l T M W p Q U 0 k w T m l J Z 2 V H e H B i b X M 2 Y U h K b F p q M G l J M D F L V 0 M w M k x W U k Z X Q z F P T F R R M k l p O C t Q Q z l u U G p 4 b k l H U m h k R 0 V 0 Y l c x c 0 x X N X Z a R 1 U 5 S W 0 x M F p Y a D B J a U I w Y 2 1 G d W M y W n Z j b T A 5 S W 5 S e V l X N X p i R 0 Y w W l N n M k 9 E W X N O R E V 6 S 1 N C e l k y R n N a U 2 d 3 T G p j d 0 5 5 a 2 l Q a n g x Y z J V Z 1 p H R j B Z U z F q U F N J M E 1 T S W d l R 3 h w Y m 1 z N m F I S m x a a j B p S T A x S 1 d D M D J M V l J G V 0 M x T 0 x U U X h J a T g r U E h W e l p T Q m t Z W F J o T F d N O U l q V X p J a U I 0 Y k d s d W F 6 c G 9 j b V Z t U F N J a l R V c F l M V F l 0 V k V W W U x V N H R O V E 1 p S U h S e V l X N X p a b T l 5 Y l Q w a W R I S m h i b k 5 z W V h S b E t E Y z F N Q 3 d 3 S 1 N J d l B q e D F j M l V n W k d G M F l T M W p Q U 0 k x T U N J Z 2 V H e H B i b X M 2 Y U h K b F p q M G l J M D F L V 0 M w M k x W U k Z X Q z F P T F R V d 0 l p Q j B j b U Z 1 Y z J a d m N t M D l J b l J 5 W V c 1 e m J H R j B a U 2 d 4 T X p B M k x E Q X B J a T g r U E h W e l p T Q m t Z W F J o T F d N O U l q V X d J a U I 0 Y k d s d W F 6 c G 9 j b V Z t U F N J a l R V c F l M V F l 0 V k V W W U x V N H R O V E F p S U h S e V l X N X p a b T l 5 Y l Q w a W R I S m h i b k 5 z W V h S b E t E R T V P R G N z T U N r a U x 6 N D h M M m M r U E d j Z 1 p H R j B Z U z F 0 Y l d 3 d G J t O W t a V D B p Y l h S b G V I U W l J S F J 5 W V c 1 e l p t O X l i V D B p Z E h K a G J u T n N Z W F J s S 0 R Z N E 5 p d 3 R N a l E z S 1 N C e l k y R n N a U 2 d 3 T G p j d 0 5 5 a 2 l Q a n g x Y z J V Z 1 p H R j B Z U z F q U F N J M l J p S W d l R 3 h w Y m 1 z N m F I S m x a a j B p S T A x S 1 d D M D J M V l J G V 0 M x T 0 x U W k d J a T g r U E h W e l p T Q m t Z W F J o T F d N O U l q Y z F J a U I 0 Y k d s d W F 6 c G 9 j b V Z t U F N J a l R V c F l M V F l 0 V k V W W U x V N H R O e l V p S U h S e V l X N X p a b T l 5 Y l Q w a W R I S m h i b k 5 z W V h S b E t E V X d N Q 3 d 3 S 1 N J d l B q e D F j M l V n W k d G M F l T M W p Q U 0 k z T k N J Z 2 V H e H B i b X M 2 Y U h K b F p q M G l J M D F L V 0 M w M k x W U k Z X Q z F P T F R j M E l p Q j B j b U Z 1 Y z J a d m N t M D l J b l J 5 W V c 1 e m J H R j B a U 2 d 4 T U R V M k x E Q X B J a T g r U E M 5 b l B q d 3 Z a e j Q 4 W n l C a 1 l Y U m h M V z F 0 Y k M x d W I y U m x Q U 0 p 0 Y n l J Z 2 R I S m h i b k 5 t Y j N K d F B T S j B j b U Z 1 Y z J 4 a G R H V W 9 O e m N 3 T m k 0 M 0 x E Q X B J a j Q 4 Z F h O b E l H U m h k R 0 V 0 W X o w a U 1 r T W l J S G h z Y V c 1 c k 9 t a H l a V 1 k 5 S W l O T l N s Z 3 R O a T F V U l Z n d F R p M H l R e U l 2 U G p 3 d l p 6 N D h a e U J r W V h S a E x X M X R i Q z F 1 Y j J S b F B T S n R j M 1 Z p S W l C M G N t R n V j M l p 2 Y 2 0 w O U l u U n l Z V z V 6 Y k d G M F p T Z z R N V F V 4 T G p N c 0 1 D a 2 l Q a n h u S U d S a G R H R X R i V z F z T F c 1 d l p H V T l J b T F w S W o 0 O G R Y T m x J R 1 J o Z E d F d F l 6 M G l O e k l p S U h o c 2 F X N X J P b W h 5 W l d Z O U l p T k 5 T b G d 0 T m k x V V J W Z 3 R U a T A z T W l J d l B q d 3 Z a e j Q 4 W n l C a 1 l Y U m h M V z F 0 Y k M x d W I y U m x Q U 0 p 0 Y m l J Z 2 R I S m h i b k 5 t Y j N K d F B T S j B j b U Z 1 Y z J 4 a G R H V W 9 O R E k x T E M w e E 5 U Q X B J S E 5 q W V d 4 b E t E Q X V O e k E z S 1 N J K 1 B I V n p a U 0 J r W V h S a E x X T T l J a k 1 4 S W l C N G J H b H V h e n B v Y 2 1 W b V B T S W p U V X B Z T F R Z d F Z F V l l M V T R 0 T X p F a U x 6 N D h M M m M r U E M 5 b l B q e G 5 J R 1 J o Z E d F d G J X M X N M V z V 2 W k d V O U l t M X Z J a U I w Y 2 1 G d W M y W n Z j b T A 5 S W 5 S e V l X N X p i R 0 Y w W l N n N E 9 U Y z V M a m t z T U N r a V B q e D F j M l V n W k d G M F l T M W p Q U 0 l 5 T 1 N J Z 2 V H e H B i b X M 2 Y U h K b F p q M G l J M D F L V 0 M w M k x W U k Z X Q z F P T F R J N U l p O C t Q Q z l u U G p 3 d l p 6 N D h a e U J r W V h S a E x X M X R i Q z F 1 Y j J S b F B T S n R i e U l n Z E h K a G J u T m 1 i M 0 p 0 U F N K M G N t R n V j M n h o Z E d V b 0 1 q V X d P R G N 1 T X l 3 d 0 t T S S t Q S F Z 6 W l N C a 1 l Y U m h M V 0 0 5 S W p K R E l p Q j R i R 2 x 1 Y X p w b 2 N t V m 1 Q U 0 l q V F V w W U x U W X R W R V Z Z T F U 0 d E 1 r T W l M e j Q 4 T D J j K 1 B H Y 2 d a R 0 Y w W V M x d G J X d 3 R i b T l r W l Q w a V Z H V l l R W F J 2 Y l N J Z 1 p H R j B Z U z F 0 Y W 5 n d G R H V j R Z M n h o Y z N N O U l r O V N S Q 0 l n Z E h K a G J u T m 1 i M 0 p 0 U F N K M G N t R n V j M n h o Z E d V b 0 1 q V T F N e k l z T U N r a V B q e G 5 J R 1 J o Z E d F d G J X M X N M V z V 2 W k d V O U l t M X B J a j Q 4 Z F h O b E l H U m h k R 0 V 0 W X o w a U 5 q T W l J S G h z Y V c 1 c k 9 t a H l a V 1 k 5 S W l O T l N s Z 3 R O a T F V U l Z n d F R p M D J N e U l 2 U G p 4 M W M y V W d a R 0 Y w W V M x a l B T S T J S a U l n Z U d 4 c G J t c z Z h S E p s W m o w a U k w M U t X Q z A y T F Z S R l d D M U 9 M V F p H S W l C M G N t R n V j M l p 2 Y 2 0 w O U l u U n l Z V z V 6 Y k d G M F p T Z z B O R F F z T U N r a U x 6 N D h k W E 5 s S U d S a G R H R X R Z e j B p T m t V a U l I a H N h V z V y T 2 1 o e V p X W T l J a U 5 O U 2 x n d E 5 p M V V S V m d 0 V G k w M l J T S W d k S E p o Y m 5 O b W I z S n R Q U 0 o w Y 2 1 G d W M y e G h k R 1 V v T 1 R R M E x E Q X B J a T g r U E h W e l p T Q m t Z W F J o T F d N O U l q Y z J J a U I 0 Y k d s d W F 6 c G 9 j b V Z t U F N J a l R V c F l M V F l 0 V k V W W U x V N H R O e l l p S U h S e V l X N X p a b T l 5 Y l Q w a W R I S m h i b k 5 z W V h S b E t E R T F N R E F z T U N r a U x 6 N D h M M m M r U E d j Z 1 p H R j B Z U z F 0 Y l d 3 d G J t O W t a V D B p Y l c 4 a U l I U n l Z V z V 6 W m 0 5 e W J U M G l k S E p o Y m 5 O c 1 l Y U m x L R E l 3 T W p n c 0 1 D a 2 l Q a n g x Y z J V Z 1 p H R j B Z U z F q U F N J e U 9 D S W d l R 3 h w Y m 1 z N m F I S m x a a j B p S T A x S 1 d D M D J M V l J G V 0 M x T 0 x U S T R J a T g r U E M 5 b l B q e G 5 J R 1 J o Z E d F d G J X M X N M V z V 2 W k d V O U l t M X V J a U I w Y 2 1 G d W M y W n Z j b T A 5 S W 5 S e V l X N X p i R 0 Y w W l N n e U 5 E R T N M R E F w S W o 0 O G R Y T m x J R 1 J o Z E d F d F l 6 M G l N e k 1 p S U h o c 2 F X N X J P b W h 5 W l d Z O U l p T k 5 T b G d 0 T m k x V V J W Z 3 R U a T B 6 T X l J d l B q d 3 Z a e j Q 4 W n l C a 1 l Y U m h M V z F 0 Y k M x d W I y U m x Q U 0 p 0 Y n l J Z 2 R I S m h i b k 5 t Y j N K d F B T S j B j b U Z 1 Y z J 4 a G R H V W 9 N e k V 6 T 1 M 0 e U x E Q X B J a j Q 4 Z F h O b E l H U m h k R 0 V 0 W X o w a V J E Y 2 l J S G h z Y V c 1 c k 9 t a H l a V 1 k 5 S W l O T l N s Z 3 R O a T F V U l Z n d F R p M U V O e U l 2 U G p 3 d l p 6 N D h a e U J r W V h S a E x X M X R i Q z F 1 Y j J S b F B T S n R i a U l n Z E h K a G J u T m 1 i M 0 p 0 U F N K M G N t R n V j M n h o Z E d V b 0 5 E R X p P U z Q w T E R B c E l q N D h k W E 5 s S U d S a G R H R X R Z e j B p T X p N a U l I a H N h V z V y T 2 1 o e V p X W T l J a U 5 O U 2 x n d E 5 p M V V S V m d 0 V G k w e k 1 5 S X Z Q a n d 2 W n o 0 O F p 5 Q m t Z W F J o T F c x d G J D M X V i M l J s U F N K d G J 5 S W d k S E p o Y m 5 O b W I z S n R Q U 0 o w Y 2 1 G d W M y e G h k R 1 V v T k R Z e k 9 T N D B M R E F w S W o 0 O G R Y T m x J R 1 J o Z E d F d F l 6 M G l N a 0 1 p S U h o c 2 F X N X J P b W h 5 W l d Z O U l p T k 5 T b G d 0 T m k x V V J W Z 3 R U a T B 5 U X l J d l B q d 3 Z a e j Q 4 W n l C a 1 l Y U m h M V z F 0 Y k M x d W I y U m x Q U 0 p 0 Y z N W a W M z V n d J a U I w Y 2 1 G d W M y W n Z j b T A 5 S W 5 S e V l X N X p i R 0 Y w W l N n M U 1 E Z z B M a k V z T U N r a V B q e G 5 J R 1 J o Z E d F d G J X M X N M V z V 2 W k d V O U l t M X B J a j Q 4 Z F h O b E l H U m h k R 0 V 0 W X o w a U 5 E W W l J S G h z Y V c 1 c k 9 t a H l a V 1 k 5 S W l O T l N s Z 3 R O a T F V U l Z n d F R p M D B O a U l 2 U G p 3 d l p 6 N D h a e U J r W V h S a E x X M X R i Q z F 1 Y j J S b F B T S n R k R 1 Y 0 Z E N J Z 2 R I S m h i b k 5 t Y j N K d F B T S j B j b U Z 1 Y z J 4 a G R H V W 9 O a m c y T E R R e E 1 5 a 2 d j M k 5 o Y k d V b 0 1 D N D N N R G N w S W o 0 O G R Y T m x J R 1 J o Z E d F d F l 6 M G l O R E V p S U h o c 2 F X N X J P b W h 5 W l d Z O U l p T k 5 T b G d 0 T m k x V V J W Z 3 R U a T A w T V N J d l B q e D F j M l V n W k d G M F l T M W p Q U 0 k x T X l J Z 2 V H e H B i b X M 2 Y U h K b F p q M G l J M D F L V 0 M w M k x W U k Z X Q z F P T F R V e k l p Q j B j b U Z 1 Y z J a d m N t M D l J b l J 5 W V c 1 e m J H R j B a U 2 c z T l R B c 0 1 D a 2 l M e j Q 4 Z F h O b E l H U m h k R 0 V 0 W X o w a U 5 U Q W l J S G h z Y V c 1 c k 9 t a H l a V 1 k 5 S W l O T l N s Z 3 R O a T F V U l Z n d F R p M D F N Q 0 l n Z E h K a G J u T m 1 i M 0 p 0 U F N K M G N t R n V j M n h o Z E d V b 0 1 U T X d O a X d 3 S 1 N J d l B q e D F j M l V n W k d G M F l T M W p Q U 0 k x T U N J Z 2 V H e H B i b X M 2 Y U h K b F p q M G l J M D F L V 0 M w M k x W U k Z X Q z F P T F R V d 0 l p Q j B j b U Z 1 Y z J a d m N t M D l J b l J 5 W V c 1 e m J H R j B a U 2 d 4 T 1 R n M 0 x E Q X B J a T g r U E M 5 b l B q e G 5 J R 1 J o Z E d F d G J X M X N M V z V 2 W k d V O U l t M T B a W G g w S W l C M G N t R n V j M l p 2 Y 2 0 w O U l u U n l Z V z V 6 Y k d G M F p T Z z J P R F l z T F R J M E 5 5 a 2 d j M k 5 o Y k d V b 0 1 D N D N N R G N w S W o 0 O G R Y T m x J R 1 J o Z E d F d F l 6 M G l O a 1 l p S U h o c 2 F X N X J P b W h 5 W l d Z O U l p T k 5 T b G d 0 T m k x V V J W Z 3 R U a T A y U m l J d l B q e D F j M l V n W k d G M F l T M W p Q U 0 k z T l N J Z 2 V H e H B i b X M 2 Y U h K b F p q M G l J M D F L V 0 M w M k x W U k Z X Q z F P T F R j M U l p Q j B j b U Z 1 Y z J a d m N t M D l J b l J 5 W V c 1 e m J H R j B a U 2 c x T U R B c 0 1 D a 2 l M e j Q 4 Z F h O b E l H U m h k R 0 V 0 W X o w a U 5 6 U W l J S G h z Y V c 1 c k 9 t a H l a V 1 k 5 S W l O T l N s Z 3 R O a T F V U l Z n d F R p M D N O Q 0 l n Z E h K a G J u T m 1 i M 0 p 0 U F N K M G N t R n V j M n h o Z E d V b 0 1 U Q T F O a X d 3 S 1 N J d l B q d 3 Z a e j Q 4 T D J j K 1 B H Y 2 d a R 0 Y w W V M x d G J X d 3 R i b T l r W l Q w a W J X O G l J S F J 5 W V c 1 e l p t O X l i V D B p Z E h K a G J u T n N Z W F J s S 0 R j M 0 1 E W X V O e X d 3 S 1 N J K 1 B I V n p a U 0 J r W V h S a E x X T T l J a k p E S W l C N G J H b H V h e n B v Y 2 1 W b V B T S W p U V X B Z T F R Z d F Z F V l l M V T R 0 T W t N a U x 6 N D h M M m M r U E d j Z 1 p H R j B Z U z F 0 Y l d 3 d G J t O W t a V D B p Y l h O M V l p S W d k S E p o Y m 5 O b W I z S n R Q U 0 o w Y 2 1 G d W M y e G h k R 1 V v T 0 R F M U 1 T N H p M R E F w S W o 0 O F p 5 Q m t Z W F J o T F c x d G J D M X V i M l J s U F N K d G F T S S t Q S F Z 6 W l N C a 1 l Y U m h M V 0 0 5 S W p j e U l p Q j R i R 2 x 1 Y X p w b 2 N t V m 1 Q U 0 l q V F V w W U x U W X R W R V Z Z T F U 0 d E 5 6 S W l M e j Q 4 T D J j K 1 B H Y 2 d a R 0 Y w W V M x d G J X d 3 R i b T l r W l Q w a W J X N G l J S F J 5 W V c 1 e l p t O X l i V D B p Z E h K a G J u T n N Z W F J s S 0 R R e U 5 T d 3 R N V F V 3 S 1 N C e l k y R n N a U 2 d 3 T G p j d 0 5 5 a 2 l Q a n g x Y z J V Z 1 p H R j B Z U z F q U F N J e k 1 p S W d l R 3 h w Y m 1 z N m F I S m x a a j B p S T A x S 1 d D M D J M V l J G V 0 M x T 0 x U T X l J a T g r U E M 5 b l B q d 3 Z a e j Q 4 W n l C a 1 l Y U m h M V z F 0 Y k M x d W I y U m x Q U 0 p 0 Y n l J Z 2 R I S m h i b k 5 t Y j N K d F B T S j B j b U Z 1 Y z J 4 a G R H V W 9 P R G s z T 1 M 0 N U x E Q X B J a j Q 4 Z F h O b E l H U m h k R 0 V 0 W X o w a U 1 q a 2 l J S G h z Y V c 1 c k 9 t a H l a V 1 k 5 S W l O T l N s Z 3 R O a T F V U l Z n d F R p M H l P U 0 l 2 U G p 3 d l p 6 N D h M M m M r U E d j Z 1 p H R j B Z U z F 0 Y l d 3 d G J t O W t a V D B p Y l c 4 a U l I U n l Z V z V 6 W m 0 5 e W J U M G l k S E p o Y m 5 O c 1 l Y U m x L R E 0 w T 1 R B d 0 x q a 3 N N Q 2 t p U G p 4 M W M y V W d a R 0 Y w W V M x a l B T S X l R e U l n Z U d 4 c G J t c z Z h S E p s W m o w a U k w M U t X Q z A y T F Z S R l d D M U 9 M V E p E S W k 4 K 1 B D O W 5 Q a n h u S U d S a G R H R X R i V z F z T F c 1 d l p H V T l J b F J s V 0 V G M G I y M G l J R 1 J o Z E d F d G J X c D R M W F J s Z U d O c 1 l Y T n p Q U 0 p Q V W t R a U l I U n l Z V z V 6 W m 0 5 e W J U M G l k S E p o Y m 5 O c 1 l Y U m x L R E 0 x T X p R M U x q W X N N Q 2 t p U G p 4 b k l H U m h k R 0 V 0 Y l c x c 0 x X N X Z a R 1 U 5 S W 0 x c E l q N D h k W E 5 s S U d S a G R H R X R Z e j B p T m p N a U l I a H N h V z V y T 2 1 o e V p X W T l J a U 5 O U 2 x n d E 5 p M V V S V m d 0 V G k w M k 1 5 S X Z Q a n g x Y z J V Z 1 p H R j B Z U z F q U F N J M l J p S W d l R 3 h w Y m 1 z N m F I S m x a a j B p S T A x S 1 d D M D J M V l J G V 0 M x T 0 x U W k d J a U I w Y 2 1 G d W M y W n Z j b T A 5 S W 5 S e V l X N X p i R 0 Y w W l N n M E 5 E U X N N Q 2 t p T H o 0 O G R Y T m x J R 1 J o Z E d F d F l 6 M G l O a 1 V p S U h o c 2 F X N X J P b W h 5 W l d Z O U l p T k 5 T b G d 0 T m k x V V J W Z 3 R U a T A y U l N J Z 2 R I S m h i b k 5 t Y j N K d F B T S j B j b U Z 1 Y z J 4 a G R H V W 9 P V F E w T E R B c E l p O C t Q S F Z 6 W l N C a 1 l Y U m h M V 0 0 5 S W p j M k l p Q j R i R 2 x 1 Y X p w b 2 N t V m 1 Q U 0 l q V F V w W U x U W X R W R V Z Z T F U 0 d E 5 6 W W l J S F J 5 W V c 1 e l p t O X l i V D B p Z E h K a G J u T n N Z W F J s S 0 R F M U 1 E Q X N N Q 2 t p T H o 0 O E w y Y y t Q R 2 N n W k d G M F l T M X R i V 3 d 0 Y m 0 5 a 1 p U M G l i V z h p S U h S e V l X N X p a b T l 5 Y l Q w a W R I S m h i b k 5 z W V h S b E t E S X d N a m d z T U N r a V B q e D F j M l V n W k d G M F l T M W p Q U 0 l 5 T 0 N J Z 2 V H e H B i b X M 2 Y U h K b F p q M G l J M D F L V 0 M w M k x W U k Z X Q z F P T F R J N E l p O C t Q Q z l u U G p 4 b k l H U m h k R 0 V 0 Y l c x c 0 x X N X Z a R 1 U 5 S W 0 x d U l p Q j B j b U Z 1 Y z J a d m N t M D l J b l J 5 W V c 1 e m J H R j B a U 2 d 5 T k R F M 0 x E Q X B J a j Q 4 Z F h O b E l H U m h k R 0 V 0 W X o w a U 1 6 T W l J S G h z Y V c 1 c k 9 t a H l a V 1 k 5 S W l O T l N s Z 3 R O a T F V U l Z n d F R p M H p N e U l 2 U G p 3 d l p 6 N D h a e U J r W V h S a E x X M X R i Q z F 1 Y j J S b F B T S n R i e U l n Z E h K a G J u T m 1 i M 0 p 0 U F N K M G N t R n V j M n h o Z E d V b 0 1 6 R X p P U z R 5 T E R B c E l q N D h k W E 5 s S U d S a G R H R X R Z e j B p U k R j a U l I a H N h V z V y T 2 1 o e V p X W T l J a U 5 O U 2 x n d E 5 p M V V S V m d 0 V G k x R U 5 5 S X Z Q a n d 2 W n o 0 O F p 5 Q m t Z W F J o T F c x d G J D M X V i M l J s U F N K d G J p S W d k S E p o Y m 5 O b W I z S n R Q U 0 o w Y 2 1 G d W M y e G h k R 1 V v T k R F e k 9 T N D B M R E F w S W o 0 O G R Y T m x J R 1 J o Z E d F d F l 6 M G l N e k 1 p S U h o c 2 F X N X J P b W h 5 W l d Z O U l p T k 5 T b G d 0 T m k x V V J W Z 3 R U a T B 6 T X l J d l B q d 3 Z a e j Q 4 W n l C a 1 l Y U m h M V z F 0 Y k M x d W I y U m x Q U 0 p 0 Y n l J Z 2 R I S m h i b k 5 t Y j N K d F B T S j B j b U Z 1 Y z J 4 a G R H V W 9 O R F l 6 T 1 M 0 M E x E Q X B J a j Q 4 Z F h O b E l H U m h k R 0 V 0 W X o w a U 1 r T W l J S G h z Y V c 1 c k 9 t a H l a V 1 k 5 S W l O T l N s Z 3 R O a T F V U l Z n d F R p M H l R e U l 2 U G p 3 d l p 6 N D h a e U J r W V h S a E x X M X R i Q z F 1 Y j J S b F B T S n R j M 1 Z p Y z N W d 0 l p Q j B j b U Z 1 Y z J a d m N t M D l J b l J 5 W V c 1 e m J H R j B a U 2 c x T U R n M E x q R X N N Q 2 t p U G p 4 b k l H U m h k R 0 V 0 Y l c x c 0 x X N X Z a R 1 U 5 S W 0 x c E l q N D h k W E 5 s S U d S a G R H R X R Z e j B p T k R Z a U l I a H N h V z V y T 2 1 o e V p X W T l J a U 5 O U 2 x n d E 5 p M V V S V m d 0 V G k w M E 5 p S X Z Q a n d 2 W n o 0 O F p 5 Q m t Z W F J o T F c x d G J D M X V i M l J s U F N K d G R H V j R k Q 0 l n Z E h K a G J u T m 1 i M 0 p 0 U F N K M G N t R n V j M n h o Z E d V b 0 5 q Z z J M R F F 4 T X l r Z 2 M y T m h i R 1 V v T U M 0 M 0 1 E Y 3 B J a j Q 4 Z F h O b E l H U m h k R 0 V 0 W X o w a U 5 E R W l J S G h z Y V c 1 c k 9 t a H l a V 1 k 5 S W l O T l N s Z 3 R O a T F V U l Z n d F R p M D B N U 0 l 2 U G p 4 M W M y V W d a R 0 Y w W V M x a l B T S T F N e U l n Z U d 4 c G J t c z Z h S E p s W m o w a U k w M U t X Q z A y T F Z S R l d D M U 9 M V F V 6 S W l C M G N t R n V j M l p 2 Y 2 0 w O U l u U n l Z V z V 6 Y k d G M F p T Z z N O V E F z T U N r a U x 6 N D h k W E 5 s S U d S a G R H R X R Z e j B p T l R B a U l I a H N h V z V y T 2 1 o e V p X W T l J a U 5 O U 2 x n d E 5 p M V V S V m d 0 V G k w M U 1 D S W d k S E p o Y m 5 O b W I z S n R Q U 0 o w Y 2 1 G d W M y e G h k R 1 V v T V R N d 0 5 p d 3 d L U 0 l 2 U G p 4 M W M y V W d a R 0 Y w W V M x a l B T S T F N Q 0 l n Z U d 4 c G J t c z Z h S E p s W m o w a U k w M U t X Q z A y T F Z S R l d D M U 9 M V F V 3 S W l C M G N t R n V j M l p 2 Y 2 0 w O U l u U n l Z V z V 6 Y k d G M F p T Z 3 h P V G c z T E R B c E l p O C t Q Q z l u U G p 4 b k l H U m h k R 0 V 0 Y l c x c 0 x X N X Z a R 1 U 5 S W 0 x M F p Y a D B J a U I w Y 2 1 G d W M y W n Z j b T A 5 S W 5 S e V l X N X p i R 0 Y w W l N n M k 9 E W X N M V E k w T n l r Z 2 M y T m h i R 1 V v T U M 0 M 0 1 E Y 3 B J a j Q 4 Z F h O b E l H U m h k R 0 V 0 W X o w a U 5 r W W l J S G h z Y V c 1 c k 9 t a H l a V 1 k 5 S W l O T l N s Z 3 R O a T F V U l Z n d F R p M D J S a U l 2 U G p 4 M W M y V W d a R 0 Y w W V M x a l B T S T N O U 0 l n Z U d 4 c G J t c z Z h S E p s W m o w a U k w M U t X Q z A y T F Z S R l d D M U 9 M V G M x S W l C M G N t R n V j M l p 2 Y 2 0 w O U l u U n l Z V z V 6 Y k d G M F p T Z z F N R E F z T U N r a U x 6 N D h k W E 5 s S U d S a G R H R X R Z e j B p T n p R a U l I a H N h V z V y T 2 1 o e V p X W T l J a U 5 O U 2 x n d E 5 p M V V S V m d 0 V G k w M 0 5 D S W d k S E p o Y m 5 O b W I z S n R Q U 0 o w Y 2 1 G d W M y e G h k R 1 V v T V R B M U 5 p d 3 d L U 0 l 2 U G p 3 d l p 6 N D h M M m M r U E d j Z 1 p H R j B Z U z F 0 Y l d 3 d G J t O W t a V D B p Y l c 4 a U l I U n l Z V z V 6 W m 0 5 e W J U M G l k S E p o Y m 5 O c 1 l Y U m x L R G M z T U R Z d U 5 5 d 3 d L U 0 k r U E h W e l p T Q m t Z W F J o T F d N O U l q S k R J a U I 0 Y k d s d W F 6 c G 9 j b V Z t U F N J a l R V c F l M V F l 0 V k V W W U x V N H R N a 0 1 p T H o 0 O E w y Y y t Q R 2 N n W k d G M F l T M X R i V 3 d 0 Y m 0 5 a 1 p U M G l i W E 4 x W W l J Z 2 R I S m h i b k 5 t Y j N K d F B T S j B j b U Z 1 Y z J 4 a G R H V W 9 P R E U x T V M 0 e k x E Q X B J a j Q 4 W n l C a 1 l Y U m h M V z F 0 Y k M x d W I y U m x Q U 0 p 0 Y V N J K 1 B I V n p a U 0 J r W V h S a E x X T T l J a m N 5 S W l C N G J H b H V h e n B v Y 2 1 W b V B T S W p U V X B Z T F R Z d F Z F V l l M V T R 0 T n p J a U x 6 N D h M M m M r U E d j Z 1 p H R j B Z U z F 0 Y l d 3 d G J t O W t a V D B p Y l c 0 a U l I U n l Z V z V 6 W m 0 5 e W J U M G l k S E p o Y m 5 O c 1 l Y U m x L R F F 5 T l N 3 d E 1 U V X d L U 0 J 6 W T J G c 1 p T Z 3 d M a m N 3 T n l r a V B q e D F j M l V n W k d G M F l T M W p Q U 0 l 6 T X l J Z 2 V H e H B i b X M 2 Y U h K b F p q M G l J M D F L V 0 M w M k x W U k Z X Q z F P T F R N e k l p O C t Q Q z l u U G p 3 d l p 6 N D h a e U J r W V h S a E x X M X R i Q z F 1 Y j J S b F B T S n R i e U l n Z E h K a G J u T m 1 i M 0 p 0 U F N K M G N t R n V j M n h o Z E d V b 0 9 E a z N P U z Q 1 T E R B c E l q N D h k W E 5 s S U d S a G R H R X R Z e j B p T W p r a U l I a H N h V z V y T 2 1 o e V p X W T l J a U 5 O U 2 x n d E 5 p M V V S V m d 0 V G k w e U 9 T S X Z Q a n d 2 W n o 0 O F p 5 Q m t Z W F J o T F c x d G J D M X V i M l J s U F N K d G J 5 S W d k S E p o Y m 5 O b W I z S n R Q U 0 o w Y 2 1 G d W M y e G h k R 1 V v T 1 R N M k 9 D N D V M R E F w S W o 0 O G R Y T m x J R 1 J o Z E d F d F l 6 M G l N a m t p S U h o c 2 F X N X J P b W h 5 W l d Z O U l p T k 5 T b G d 0 T m k x V V J W Z 3 R U a T B 5 T 1 N J d l B q d 3 Z a e j Q 4 T D J j K 1 B D O W 5 Q a n d 2 W n o 0 O E w z T j J a e j Q 9 I i w K C S J S Z W F s V m l l d 1 N p e m V K c 2 9 u I i A 6 I C J 7 X C J o Z W l n a H R c I j o 0 M T A u N z E 0 M z A y M D Y y O T g 4 M y x c I n d p Z H R o X C I 6 O T E 3 O C 4 1 N z E x N j Y 5 O T I x O D h 9 I g p 9 C g = = " / > < / e x t o b j > < e x t o b j   n a m e = " 2 3 8 4 8 0 4 F - 3 9 9 8 - 4 D 5 7 - 9 1 9 5 - F 3 8 2 6 E 4 0 2 6 1 1 - 1 0 " > < e x t o b j d a t a   t y p e = " 2 3 8 4 8 0 4 F - 3 9 9 8 - 4 D 5 7 - 9 1 9 5 - F 3 8 2 6 E 4 0 2 6 1 1 "   d a t a = " e w o J I k l t Z 1 N l d H R p b m d K c 2 9 u I i A 6 I C J 7 X C J o Z W l n a H R c I j o y M C 4 1 M z U 3 M T Q y O D U 3 M T Q y O D U s X C J 3 a W R 0 a F w i O j M w O C 4 w M z U 3 M T Q y O D U 3 M T Q z f S I s C g k i T G F 0 Z X g i I D o g I l x c b W F 0 a H J t e 0 Z 9 X 1 x c d G V 4 d H t v d X R 9 X l x c d G V 4 d H t E U 0 N 9 I D 0 g X F x t Y X R o c m 1 7 c m V s d X 0 o X F x t Y X R o c m 1 7 c G N v b n Z 9 K F x c b W F 0 a H J t e 2 J u f S h c X G 1 h d G h y b X t k d 2 N v b n Z 9 K F x c b W F 0 a H J t e 0 Z 9 X 1 x c d G V 4 d H t p b n 1 e X F x 0 Z X h 0 e 0 R T Q 3 0 p K S k p I i w K C S J M Y X R l e E l t Z 0 J h c 2 U 2 N C I g O i A i U E h O M l p 5 Q j R i V 3 h 1 Y 3 o w a W F I U j B j R G 9 2 T D N k M 2 R 5 N T N N e T V 2 Y 2 1 j d k 1 q Q X d N Q z l 6 Z G 1 j a U l I Z H B a S F J v U F N J e k 9 T N D F O R E p s Z U N J Z 2 F H V n B a M m g w U F N J e U x q W T B N V 1 Y 0 S W l C e W I y e G x Q U 0 p w Y l d j a U l H W n Z Z M 1 Z 6 W V d K c 1 p U M G l a b U Z z Y z J V a U l I W n B a W G R D Y j N n O U l q Q W d M V G t 4 T V M 0 M U l E R T N O R G M z T G p R Z 0 1 U R T J O e T R 4 S W l C N G J X e H V j e n A 0 Y k d s d W F 6 M G l h S F I w Y 0 R v d k w z Z D N k e T U z T X k 1 d m N t Y 3 Z N V G s 1 T 1 M 5 N G J H b H V h e U l n W V h K c F l T M W 9 h V 1 J r W l c 0 O U l u U n l k V 1 V p S U h O M G V X e G x Q U 0 o y W l h K M G F X T m h i Q z F o Y k d s b m J q b 2 d M V E F 1 T l R j N F p Y Z z d J R z F o Z U M x M 2 F X U j B h R G 9 n T 1 R n b E 9 5 S S t Q R 1 J s W m 5 N K 1 B I Q m h k R 2 d n Y V d R O U l r M U t X Q z B 5 T F Z S R l d D M U 9 M V F E y S W l C a 1 B T S k 5 N V E k 0 S U R Z e E 9 W R X h N a k V n T m p J M k l E R X h O e U E y T W p o V U 1 U Q X h J R F l 6 T V Z R M U 9 D Q T J N e l J J T W p W V 0 5 q Z 3 d T R F U 0 T W x Z M k 5 6 W l J O V G c w S U R Z M 0 1 D Q T F P V F l n T l R Z d 1 Z E W X h N Q 0 E w T k R S V 0 5 E U X d T R F U z T U Z Z M E 5 E U l J O V F l 6 S U R R N U 1 5 Q T F O a k V n T l R B e F V U V T F O U 0 E x T X p n Z 0 5 U U X p J R F U y T T F R M U 1 U W W d O a k F 4 V k R R M 0 5 5 Q T J N a k p V T k R N e E l E W X p N V l F 6 T n p R Z 0 5 q T X p T R E 1 6 T k V n e U 9 E W l J N a l V 5 S U R Z e k 1 5 Q X l O R F F n T m p N e F Z E S X p N e U E y T W p G U k 1 q T X l J R F l 4 T 1 N B e U 1 6 S W d O R G t 3 V m p N M k 0 w Z 3 l P R F J S T W p n M 0 l E T T J N e U F 6 T U R N Z 0 1 6 W X p W R E 1 5 T n l B e k 5 q U l V N e l E 1 S U R N M k 4 x U X p O e k l n T X p j e l Z E T T R P U 0 F 6 T 0 R W U k 5 E Q T N J R F F 3 T X l B M E 1 U Q W d O R F U 1 V m p R N E 1 F Z z B O V E J X T W p B d 1 N E U X h N R l l 5 T W p G U k 5 E Q T N J R E k z T m l B e k 9 E a 2 d N a m s y V V R N N E 1 T Q X p N R E 1 n T X p j e E l E T X d O M V F 6 T k R n Z 0 1 6 R X p W R E 1 5 T n l B e k 1 U W l V N e k F 6 S U R N e E 4 x U X l P R F F n T X p F M 1 N E S X p N b F l 4 T 0 R s T U 1 q T X p J R F l 4 V V R J M E 1 D Q T F O Q 0 F 5 T k R V Z 0 5 U S l V N a m N 3 S U R R N F Z E T X p N e U E w T m t n e k 5 q Q l d N R W d 6 T k R o U k 1 6 S T B J R E 1 n T V R n e U l E T l J O V E V n T X l B e k 5 p Q X d T R E k x V m p R M l N E V T R V V E V 3 T U N B M E 5 5 Q X h N R G t n T k R s V U 1 U S T R J R F l 4 V m p Z e E 9 W b 2 l M e j Q 4 Y 0 d G M G F D Q n B a R D B p V F V w W U x U S X R W R V Z Z T F U 0 d E 5 E U W l J R 1 E 5 S W s w e E 1 6 Q W d O a k l 5 V V R F e U 1 5 Q T J N a m t n T V R F N U l E W X p N V l F 4 T U R N Z 0 5 q T T B W R F l 3 S U R Z e k 4 w Z 3 l O M V k y T 0 R O S U 1 q S T R V V E 0 1 T 1 N B M k 9 E S W d O R E U 1 S U R Z N E 1 s U T B O a k V n T m p j M l V U V X d O Q 0 E y T m p j Z 0 5 U U T J J R F k w T V Z R M k 1 q W W d O V G N 6 V k R Z N E 5 T Q T B O e k J V T n p B N E l E T X p O b E U z T U R n Z 0 1 q R X d J R F l 6 T k N B e E 1 U W l V O R F F 5 S U R O U k 5 E S T V J R E V n T W p J N E l E Q k l N a m R X T k R a S U 5 q Q l J N V E F 5 S U R R M 0 l E R X h N U 0 E w T 1 Z R e E 1 6 Q W d O a k Z X T m p J e V d r M D F P V E 1 n T X p N N F V U V T V N e U E w T X p r Z 0 5 U Y 3 h J R F V 3 T V Z R M E 9 U T W d O a k F 5 V V R R e k 9 T Q T J N e m N n T X p V M U l E W X p O M G d 6 T W p K S U 1 q a z B V V E l 6 T 0 N B M k 1 6 Y 2 d N a k 0 w S U R Z e U 9 G R X l N e k V n T m p J M E l E S X p N U 0 F 6 T k R S U k 1 q T X h J R F l 5 S U R J e k 1 p Q T F P V k V 5 T X p N Z 0 5 E a 2 d N a l E 0 S U R R N F Z E T X p P U 0 E w T m t n e k 5 U Q l J O R F U y S U R R M k l E V X h O U 0 E 1 T l Z F M U 5 q R W d N V E 1 6 S U R V M 0 5 5 Q X h P V E Z V T l R r e k l E T X p P R m 9 p T H o 0 O G N H R j B h Q 0 J w W k Q w a V R V c F l M V E l 0 V k V W W U x V N H R O V E 1 p S U d R O U l r M D F O U 0 E x T U R k U k 5 U V W d O V G t 3 S U R F e E 1 p Q T J O R G R V T W p R e k l E Y 3 d O R W d 5 T l R k U k 1 6 U X l J R G N 3 T k N B M E 1 E V W d O a l F 4 V E R R e U 5 p Q T J O e k p S T k R N e E l E W T N P U 0 E w T X p Z Z 0 5 q Z z N W R F E w T m l B M 0 1 E Q k 1 O R F E 1 S U R j d 0 5 G R T B O V E F n T n p B M E l E U T F N e U E z T U R S V U 5 E V T V J R G N 3 T l V n M E 5 q T l J O R F k y S U R j d 0 5 T Q T B O e k l n T m p r N V Z q U T J N a 3 c w T m p Z Z 0 5 E V T J T R F E w T 0 Z F M E 1 6 Y 2 d O R F U y S U R R e k 5 T Q T B O V G x V T k R N d 0 l E U T N P V k U w T V R N Z 0 5 q Q T F J R E 1 5 T 1 N B M k 5 E W l J N a m t 5 S U R Z M k 1 p Q X l O V F F n T m p Z e V V U S X d N U 0 E y T m p J Z 0 1 U W T R J R F l 5 T m x R e E 1 6 V W d O V F F 5 V V R F e k 5 T Q T F N R G d n T V R V e U l E U T R N R l F 5 T U R B Z 0 5 E T T F V V E l 4 T U N B M E 1 6 R W d N a m c y S U R R e E 1 s U X p O e k F n T X p n N V V U U X l O e U F 6 T m p j Z 0 5 E W X p J R E 1 4 T k Z R M U 1 E Q W d N V G t 4 V V R V d 0 1 D Q X h N V E F n T k R R N E l E U T F W R E 1 3 T V N B d E 1 q R l J N a l E x S U M w e U 1 T Q X l N R E V n T F R S V U 1 U U X d J R E k z V E R F e U 1 p Q T B N V k V 4 T V R n Z 0 1 6 W W d N V E E z S U R J e F Z E Z z N J Q z A z V k R j N E l D M H l N V k U z T m l B d E 1 q S W d O a m d n T F R J e V N E W T B V V F l 4 S U M w e U 1 p Q T F O U 0 F 0 T V R a V 0 1 U Q X h V V F U x S U R J e U 1 D Q T F O a U F 5 T W p K U k 5 U Z 2 d N a k k z S U R j M k l E S X l O M G c 0 T 1 Z F N U 5 T Q X l N a k V n T 1 R V Z 0 1 q R T B V V G s x S U R F N E 1 p Q X h N R F V n T V R V e F Z E R X p P U 0 E 1 T U Z R e U 1 E V W d O R E p V T X p B M U l E S T B V V E 0 x T W l B e U 5 D Q X p P R F l n T m p K V U 5 E S X d J R E U x T l Z F M E 1 q Q W d N V G s 0 S U R N N U 9 D Q X l N e k 5 V T X p R d 0 l E S T R N V k V 5 T 0 R R Z 0 1 q a z F J R E k y T m l B e k 1 E Q l J N a l l 4 S U R N d 0 1 T Q X l N e m t n T X p B M l Z E S X d O a U F 6 T V R S V U 1 U Y z B J R E 1 5 T l Z R e E 5 E R W d N e l F 6 V k R F e E 1 p Q X p O a m R V T 0 R V Z 0 5 E Q X l V V F U x S U R R M U 1 T Q T F O U 0 E x T U R k Y U l p O C t Q S E J o Z E d n Z 2 F X U T l J a z F L V 0 M w e U x W U k Z X Q z F P T F R R e k l p Q m t Q U 0 p O T l R Z Z 0 1 6 U X l V V F U y S U R R e U 9 D Q T R P U 0 E x T U R C V U 1 U Y z B J R F l 4 T l Z R e U 9 E T W d O a m d 4 V k R N N U 1 T Q T N N R F Z S T X p r M E l E Y 3 d O U 0 E w T U R B Z 0 5 6 Q T F W R F F 3 T 0 N B M 0 1 E U l J O R G s 1 S U R j d 0 5 D Q T F O a m t n T m p N M l R E V T R N a U E y T W p S T U 5 q R X l J R F k y T T F F M k 1 6 a 2 d O e k F 3 S U R Z M E 1 5 Q T N N R F J S T m p R M E l E Y 3 d O Q 0 E y T k R j Z 0 5 6 Q T B W R F k x T X l B M 0 1 E V k l O a l U z V V R Z M k 1 D Q T N N R F V n T m p Z M k l E W T V P V l k w T V R s T U 5 q W X d J R F F 4 T T B n M k 1 q W l J O a k l 3 S U R R e E 9 T Q T J N V G t n T k R N d 1 V U W X h N Q 0 E x T V R J Z 0 5 U Y 3 h J R F U z T W x R M E 5 6 W W d O a l V 4 V V R R M U 5 5 Q T J O V G d n T k R J M k l E W T F P R k V 6 T W p J Z 0 5 q V T R J R E k x T W l B M U 9 E a F J N V G N 6 S U R V d 0 9 T Q X h O e k 1 n T X p R e V V U R T N N e U F 5 T W p F Z 0 1 q R X h J R E U x T V Z F e U 1 6 S W d N V E V 4 S U R J M k 1 5 Q T R O R l F 6 T W p n Z 0 5 E V l V N e m c w S U R J N V Z E U X l P Q 0 F 5 T k Z F M U 1 U Y 2 d N a l F n T l R j e E l E a 3 p W R F l 5 T m l B e U 5 E U l J O a k k y S U R J M U 1 T Q T J N e k l n T W p V M 1 N E W T J N R X c y T m p Z Z 0 1 q V X h W a k l 6 T m x F M k 5 q R W d N V E 1 6 S U R V N U 1 D Q T F O b F E w T U R N Z 0 x U S X h V V E k y T W l B d E 1 q R W d N V F U 1 S U R n e l Z E V T J J R E 0 w T W x v a U x 6 N D h j R 0 Y w Y U N C c F p E M G l U V X B Z T F R J 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p 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a 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N H R O e k F p S U d R O U l r M H p O a U F 0 T V R R N F N E V X d V V G c 1 S U M w e E 5 E Z 2 d P V G N n T F R F e k 5 G W X R N V E k y V V R r M 0 l D M H h N V G t n T 1 R j Z 0 x U R X d O M V E 1 T n l B d E 5 6 Z F V P V G d n T F R N N F Z E a z R J R F p V T 1 R n Z 0 5 U V l V P V G d n T V R B M l V U a z R J R E U w T U N B N U 9 D Q X h O e m R V T 1 R n Z 0 1 q U X p W R G s 0 S U R J N U 5 s U T V O e U F 6 T X p W V U 9 U Y 2 d N e l V 4 V V R r M E l E T T N N Q 0 E 0 T X l B e k 5 6 W l V N e m d n T X p n M V N E S X d W a l F 3 T 0 Z F e U 1 D Q T B N e k V n T W p J Z 0 5 E T X h U R E 1 5 S U R R e k 1 s R T B N a U E w T X p N Z 0 5 q R W d O R E 0 w V k R r N E l E U X p O b E V 4 T V R V Z 0 5 E T T N J R E V 6 T l N B M E 1 6 a F V N V F k x S U R R M E 1 W U X h O e l l n T k R R e V N E R T N P V l k w T V R a T U 1 U Z 3 d J R E 0 1 T U V 3 e E 9 E Z 2 d N e m s z V V R J M E 5 5 Q T B O R E V n T X p J M k l E U T B N V k U w T U R j Z 0 5 E U X h J R F E y T k N B e k 5 6 Z F V O V E l 5 S U R J e E 5 s R T F N a k l n T V R F M U l E U T F O e U E x T W x R e k 1 U Q W d M V E V 4 V V R J M E 1 p Q X R N V E V n T V R r d 0 l E T X p U R E U 0 T W l B M E 1 G W X R O R F Z X T F R F d 0 1 W R X h P R E l n T F R F e U 9 D Q X h P R F F n T F R F e k 5 G U X h P V F V n T F R F M E 5 W R X l N V F l n T F R F M E 9 D Q X l O R F F n T F R F M E 9 F Z 3 l O a k J X T F R F N U 5 F Z 3 l O V E p N T W p J N E l D M H h P V E 5 S T W p B M U l D M H h P V E l n T V R j N E l D M H h P V E p V T V R R d 0 l D M H h P V E Z S T X p j Z 0 x U R T V N U 0 F 5 T 0 N B d E 1 U a z B T R E l 3 V m k w e E 5 E a E l N e l p h V F R R e U 5 D Q X l N V G h S T k R J M E l E S T V N a U F 6 T 1 R B Z 0 1 6 U T N W R E 1 3 T l N B M E 1 E S l J N a k 0 w S U R R d 0 1 p Q X h P R E l n T X p N M 1 Z q a z R V V E l 5 T W l B e U 5 p Q X l P V F F n T W p a U k 1 6 U T F J R E k y S U R N N E 5 D Q T R N R l E w T W p R Z 0 1 q R T R X a U l 2 U G p 4 d 1 l Y U m 9 J R 2 x r U F N K T l N s Z 3 R N a T 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S X R W R V Z Z T F U 0 d E 5 r V 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O R F V 3 S U R R e k 9 D 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j M k l p Q m t Q U 0 p O T X p N N E l E U X p N V k V 6 T k R R Z 0 5 E S T V J R F F 5 T W l B M E 1 q b F J O R G M 1 S U R R e U 9 T Q T F N R E 1 n T k R N e F N E V X d P R l l 6 T 0 R W S U 5 E a z N V V F F 6 T 1 N B e k 9 E R W d O R E l 6 S U R N M E 5 W R T B N a k V n T X p R e E l E T T F O a U F 4 T n p K V U 1 q Z z R J Q z B 5 V V R J N E 1 5 Q X R N V E V n T W p Z e k l D M H h N V k V 5 T k R R Z 0 x U R X h J R E l 6 T 1 N B d E 1 s R T V P U 0 F 6 T l R r Z 0 9 U Z 2 d N e l k w V V R r e k l E T T N P Q 0 E 0 T W l B e k 9 E R l V O R E 1 n T X p n M V N E R T V W a l F 6 T V V n e U 5 V d 3 p N e U E w T X p C U k 5 E R W d O R E 1 3 S U R V e k l E U X p N R l E z T 1 N B M E 1 6 Q l V N V E E w S U R R e U 9 W U X h N a k l n T k R J N F V U S X h O e U E w T W p n Z 0 1 q T X l J R F F 6 T V V n e U 5 E Q l d N e m c x U 0 R J e U 5 s R X h P R G N n T X p n M E l E R T R O Q 0 F 6 T n p C U k 1 U Z z B J R E 0 y T m l B e U 1 6 V W d N a k 0 w V E R J N E 5 p Q X h N R E p N T X p j M 0 l E T T B N V l l 6 T k R s U k 1 6 Y z N J R E 0 y T X l B e k 5 q Y 2 d N e m N 5 V k R N M E 9 T Q X p P R E 5 V T X p N M U l E T T R O V W d 6 T X p G V 0 5 E T X h T R E 1 6 T 0 Z 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E l 0 V k V W W U x V N H R O a l F p S U d R O U l r M H p O e l l n T k R r M V V U T T N O a U E x T V R F Z 0 1 6 Y z J J R F V 6 T l Z R e k 5 6 Y 2 d O V F k 0 V V R N M 0 5 5 Q T J N V E 1 n T X p Z M 0 l E W X l O R l F 6 T V R Z Z 0 5 q T T N T R E k 1 T 0 Z Z M k 5 q Q l J N a m s 0 S U R Z N E 1 5 Q X p N R E F n T m p n e l R E T X h N Q 0 E y T 0 R S U k 1 6 S X d J R F k 0 T l N B e k 1 6 a 2 d O a m c y V k R N M 0 5 p Q T J P R G h S T X p r e k l E W T R P U 0 E w T V R N Z 0 5 q a 3 d W R F E w T X l B M k 9 U T l V O R F U w S U R Z N U 5 F Z z B O V G R X T X p r d 1 V U U T F O e U E 0 T k N B M E 5 U Z 2 d P R E Z S T k R Z e E l E W X h J R F E z T W l B M U 5 W U T F N V G N n T k R a S U 5 U T T F W a k J S T l R N e k l E Q W d O R F U 1 S U M w M V Z E T T R N Q 0 F 0 T V R G S U 1 6 Y 3 p W a l E w V E R N M k 5 T Q X p O M U V 6 T U R j Z 0 x U R X h J R E l 6 T l N B d E 1 U R l J N V F U 0 S U M w e E 1 T Q T V O a U E x T U Z R e k 5 D Q X l N V F Z S T X p R Z 0 1 6 R T F J R G s z S U R N M 0 9 G U X l O R F F n T k R R e V V U T X h P U 0 E w T k R J Z 0 1 6 Y z J J R E 0 1 T T F Z M E 9 U V m F U V E 0 z T X l B e k 5 E S l J N e k k 0 S U R R d 0 5 T Q X l O a k F n T k R B M V V U S X h N U 0 E w T U R V Z 0 1 U Y 3 p J R E 0 y T 1 Z F e E 5 E W W d N e l F 4 S U R F e k 9 T Q X p N R F Z V T V R N e E l E S X h N V k V 4 T X p F Z 0 1 U V T F J R E V 6 T 0 N B e E 1 q Q l V N V G N 6 S U R V N V V U S X d N e U F 5 T m l B e U 5 U R W d N a l p S T X p J e U l E S T J J R E 0 z T X l B e E 1 E T l d N e l F 5 V 2 l J d l B q e H d Z W F J v S U d s a 1 B T S k 5 T b G d 0 T W k 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1 p 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M z V m l j M 1 Z 3 S W o 0 O F p 5 Q m t Z W F J o T F c x d G J D M X V i M l J s U F N K V V p W a E J k R z l 0 S W l C a 1 l Y U m h M V z F x Z U M x M F p Y a G p i R 0 Z 6 Y 3 o w a V Q x S k V J a j Q 4 W n l C a 1 l Y U m h M V z F 0 Y k M x d W I y U m x Q U 0 p 0 Y V N J K 1 B I V n p a U 0 J r W V h S a E x X T T l J a l E y S W l C N G J H b H V h e n B v Y 2 1 W b V B T S W p U V X B Z T F R J d F Z F V l l M V T R 0 T k R Z a U x 6 N D h M M m M r U E M 5 b l B q e G 5 J R 1 J o Z E d F d G J X M X N M V z V 2 W k d V O U l t M T B a W G g w S W l C M G N t R n V j M l p 2 Y 2 0 w O U l u U n l Z V z V 6 Y k d G M F p T Z z J P R F l z T k R F e k t T Q n p Z M k Z z W l N n d 0 x q Y 3 d O e W t p U G p 4 M W M y V W d a R 0 Y w W V M x a l B T S T B O Q 0 l n Z U d 4 c G J t c z Z h S E p s W m o w a U k w M U t X Q z B 5 T F Z S R l d D M U 9 M V F E w S W k 4 K 1 B I V n p a U 0 J r W V h S a E x X T T l J a l V 6 S W l C N G J H b H V h e n B v Y 2 1 W b V B T S W p U V X B Z T F R J d F Z F V l l M V T R 0 T l R N a U l I U n l Z V z V 6 W m 0 5 e W J U M G l k S E p o Y m 5 O c 1 l Y U m x L R G M y T k N 3 d 0 t T S X Z Q a n g x Y z J V Z 1 p H R j B Z U z F q U F N J M E 1 5 S W d l R 3 h w Y m 1 z N m F I S m x a a j B p S T A x S 1 d D M H l M V l J G V 0 M x T 0 x U U X p J a U I w Y 2 1 G d W M y W n Z j b T A 5 S W 5 S e V l X N X p i R 0 Y w W l N n e E 1 6 S X d M R E F w S W k 4 K 1 B D O W 5 Q a n h u S U d S a G R H R X R i V z F z T F c 1 d l p H V T l J b T E w W l h o M E l p Q j B j b U Z 1 Y z J a d m N t M D l J b l J 5 W V c 1 e m J H R j B a U 2 c y T 0 R Z c 0 x U S T B O e W t n Y z J O a G J H V W 9 N Q z Q z T U R j c E l q N D h k W E 5 s S U d S a G R H R X R Z e j B p T m t Z a U l I a H N h V z V y T 2 1 o e V p X W T l J a U 5 O U 2 x n d E 1 p M V V S V m d 0 V G k w M l J p S X Z Q a n g x Y z J V Z 1 p H R j B Z U z F q U F N J M 0 5 T S W d l R 3 h w Y m 1 z N m F I S m x a a j B p S T A x S 1 d D M H l M V l J G V 0 M x T 0 x U Y z F J a U I w Y 2 1 G d W M y W n Z j b T A 5 S W 5 S e V l X N X p i R 0 Y w W l N n M U 1 E Q X N N Q 2 t p T H o 0 O G R Y T m x J R 1 J o Z E d F d F l 6 M G l O e l F p S U h o c 2 F X N X J P b W h 5 W l d Z O U l p T k 5 T b G d 0 T W k x V V J W Z 3 R U a T A z T k N J Z 2 R I S m h i b k 5 t Y j N K d F B T S j B j b U Z 1 Y z J 4 a G R H V W 9 N V E E x T m l 3 d 0 t T S X Z Q a n d 2 W n o 0 O E w y Y y t Q R 2 N n W k d G M F l T M X R i V 3 d 0 Y m 0 5 a 1 p U M G l i V z h p S U h S e V l X N X p a b T l 5 Y l Q w a W R I S m h i b k 5 z W V h S b E t E S T B O V G N 1 T n l 3 d 0 t T S S t Q S F Z 6 W l N C a 1 l Y U m h M V 0 0 5 S W p O R U l p Q j R i R 2 x 1 Y X p w b 2 N t V m 1 Q U 0 l q V F V w W U x U S X R W R V Z Z T F U 0 d E 0 w U W l M e j Q 4 T D J j K 1 B H Y 2 d a R 0 Y w W V M x d G J X d 3 R i b T l r W l Q w a V Z H V l l R W F J 2 Y l N J Z 1 p H R j B Z U z F 0 Y W 5 n d G R H V j R Z M n h o Y z N N O U l r O V N S Q 0 l n Z E h K a G J u T m 1 i M 0 p 0 U F N K M G N t R n V j M n h o Z E d V b 0 1 6 V X h N e T Q x T E R B c E l q N D h a e U J r W V h S a E x X M X R i Q z F 1 Y j J S b F B T S n R h U 0 k r U E h W e l p T Q m t Z W F J o T F d N O U l q Y 3 l J a U I 0 Y k d s d W F 6 c G 9 j b V Z t U F N J a l R V c F l M V E l 0 V k V W W U x V N H R O e k l p T H o 0 O G R Y T m x J R 1 J o Z E d F d F l 6 M G l O a l V p S U h o c 2 F X N X J P b W h 5 W l d Z O U l p T k 5 T b G d 0 T W k x V V J W Z 3 R U a T A y T l N J Z 2 R I S m h i b k 5 t Y j N K d F B T S j B j b U Z 1 Y z J 4 a G R H V W 9 N e m t 5 T E R B c E l p O C t Q S F Z 6 W l N C a 1 l Y U m h M V 0 0 5 S W p a R E l p Q j R i R 2 x 1 Y X p w b 2 N t V m 1 Q U 0 l q V F V w W U x U S X R W R V Z Z T F U 0 d E 5 r T W l J S F J 5 W V c 1 e l p t O X l i V D B p Z E h K a G J u T n N Z W F J s S 0 R n e k 5 p d 3 d L U 0 l 2 U G p 4 M W M y V W d a R 0 Y w W V M x a l B T S T N O U 0 l n Z U d 4 c G J t c z Z h S E p s W m o w a U k w M U t X Q z B 5 T F Z S R l d D M U 9 M V G M x S W l C M G N t R n V j M l p 2 Y 2 0 w O U l u U n l Z V z V 6 Y k d G M F p T Z 3 h N V E U w T E R B c E l p O C t Q Q z l u U G p 3 d l p 6 N D h a e U J r W V h S a E x X M X R i Q z F 1 Y j J S b F B T S n R i e U l n Z E h K a G J u T m 1 i M 0 p 0 U F N K M G N t R n V j M n h o Z E d V b 0 5 U R T R N e T Q x T E R B c E l q N D h k W E 5 s S U d S a G R H R X R Z e j B p T W p n a U l I a H N h V z V y T 2 1 o e V p X W T l J a U 5 O U 2 x n d E 1 p M V V S V m d 0 V G k w e U 9 D S X Z Q a n d 2 W n o 0 O F p 5 Q m t Z W F J o T F c x d G J D M X V i M l J s U F N K V V p W a E J k R z l 0 S W l C a 1 l Y U m h M V z F x Z U M x M F p Y a G p i R 0 Z 6 Y 3 o w a V Q x S k V J a U I w Y 2 1 G d W M y W n Z j b T A 5 S W 5 S e V l X N X p i R 0 Y w W l N n M U 5 U Y 3 l M a l V z T U N r a V B q e G 5 J R 1 J o Z E d F d G J X M X N M V z V 2 W k d V O U l t M X B J a j Q 4 Z F h O b E l H U m h k R 0 V 0 W X o w a U 5 6 Q W l J S G h z Y V c 1 c k 9 t a H l a V 1 k 5 S W l O T l N s Z 3 R N a T F V U l Z n d F R p M D N N Q 0 l 2 U G p 4 M W M y V W d a R 0 Y w W V M x a l B T S T J N e U l n Z U d 4 c G J t c z Z h S E p s W m o w a U k w M U t X Q z B 5 T F Z S R l d D M U 9 M V F l 6 S W l C M G N t R n V j M l p 2 Y 2 0 w O U l u U n l Z V z V 6 Y k d G M F p T Z z F O V F l z T U N r a U x 6 N D h k W E 5 s S U d S a G R H R X R Z e j B p T m t Z a U l I a H N h V z V y T 2 1 o e V p X W T l J a U 5 O U 2 x n d E 1 p M V V S V m d 0 V G k w M l J p S W d k S E p o Y m 5 O b W I z S n R Q U 0 o w Y 2 1 G d W M y e G h k R 1 V v T V R B d 0 1 D d 3 d L U 0 l 2 U G p 4 M W M y V W d a R 0 Y w W V M x a l B T S T J S U 0 l n Z U d 4 c G J t c z Z h S E p s W m o w a U k w M U t X Q z B 5 T F Z S R l d D M U 9 M V F p G S W l C M G N t R n V j M l p 2 Y 2 0 w O U l u U n l Z V z V 6 Y k d G M F p T Z 3 h O V E F 3 T E R B c E l p O C t Q S F Z 6 W l N C a 1 l Y U m h M V 0 0 5 S W p j M k l p Q j R i R 2 x 1 Y X p w b 2 N t V m 1 Q U 0 l q V F V w W U x U S X R W R V Z Z T F U 0 d E 5 6 W W l J S F J 5 W V c 1 e l p t O X l i V D B p Z E h K a G J u T n N Z W F J s S 0 R J d 0 5 U W X N N Q 2 t p T H o 0 O E w y Y y t Q Q z l u U G p 4 b k l H U m h k R 0 V 0 Y l c x c 0 x X N X Z a R 1 U 5 S W 0 x d k l p Q j B j b U Z 1 Y z J a d m N t M D l J b l J 5 W V c 1 e m J H R j B a U 2 c 0 T V R V M k x q V X N N Q 2 t p U G p 4 M W M y V W d a R 0 Y w W V M x a l B T S X l P Q 0 l n Z U d 4 c G J t c z Z h S E p s W m o w a U k w M U t X Q z B 5 T F Z S R l d D M U 9 M V E k 0 S W k 4 K 1 B D O W 5 Q a n h u S U d S a G R H R X R i V z F z T F c 1 d l p H V T l J b F J s V 0 V G M G I y M G l J R 1 J o Z E d F d G J X c D R M W F J s Z U d O c 1 l Y T n p Q U 0 p Q V W t R a U l I U n l Z V z V 6 W m 0 5 e W J U M G l k S E p o Y m 5 O c 1 l Y U m x L R G c x T k R V d U 5 T d 3 d L U 0 k r U E d j Z 1 p H R j B Z U z F 0 Y l d 3 d G J t O W t a V D B p Y l d r a V B q e D F j M l V n W k d G M F l T M W p Q U 0 k y T W l J Z 2 V H e H B i b X M 2 Y U h K b F p q M G l J M D F L V 0 M w e U x W U k Z X Q z F P T F R Z e U l p O C t Q S F Z 6 W l N C a 1 l Y U m h M V 0 0 5 S W p a R k l p Q j R i R 2 x 1 Y X p w b 2 N t V m 1 Q U 0 l q V F V w W U x U S X R W R V Z Z T F U 0 d E 5 r V W l J S F J 5 W V c 1 e l p t O X l i V D B p Z E h K a G J u T n N Z W F J s S 0 R V M U 5 p d 3 d L U 0 l 2 U G p 3 d l p 6 N D h M M m M r U E d j Z 1 p H R j B Z U z F 0 Y l d 3 d G J t O W t a V D B p Y l c 4 a U l I U n l Z V z V 6 W m 0 5 e W J U M G l k S E p o Y m 5 O c 1 l Y U m x L R G s y T l R j d U 5 T d 3 d L U 0 k r U E h W e l p T Q m t Z W F J o T F d N O U l q S T R J a U I 0 Y k d s d W F 6 c G 9 j b V Z t U F N J a l R V c F l M V E l 0 V k V W W U x V N H R N a m d p T H o 0 O E w y Y y t Q R 2 N n W k d G M F l T M X R i V 3 d 0 Y m 0 5 a 1 p U M G l W R 1 Z Z U V h S d m J T S W d a R 0 Y w W V M x d G F u Z 3 R k R 1 Y 0 W T J 4 a G M z T T l J a z l T U k N J Z 2 R I S m h i b k 5 t Y j N K d F B T S j B j b U Z 1 Y z J 4 a G R H V W 9 N V E F 3 T k R Z d U 5 T d 3 d L U 0 k r U E d j Z 1 p H R j B Z U z F 0 Y l d 3 d G J t O W t a V D B p Y l d r a V B q e D F j M l V n W k d G M F l T M W p Q U 0 k y T k N J Z 2 V H e H B i b X M 2 Y U h K b F p q M G l J M D F L V 0 M w e U x W U k Z X Q z F P T F R Z M E l p O C t Q S F Z 6 W l N C a 1 l Y U m h M V 0 0 5 S W p j M 0 l p Q j R i R 2 x 1 Y X p w b 2 N t V m 1 Q U 0 l q V F V w W U x U S X R W R V Z Z T F U 0 d E 5 6 Y 2 l J S F J 5 W V c 1 e l p t O X l i V D B p Z E h K a G J u T n N Z W F J s S 0 R V M U 5 p d 3 d L U 0 l 2 U G p 4 M W M y V W d a R 0 Y w W V M x a l B T S T J N e U l n Z U d 4 c G J t c z Z h S E p s W m o w a U k w M U t X Q z B 5 T F Z S R l d D M U 9 M V F l 6 S W l C M G N t R n V j M l p 2 Y 2 0 w O U l u U n l Z V z V 6 Y k d G M F p T Z 3 h N a m M 0 T E R B c E l p O C t Q S F Z 6 W l N C a 1 l Y U m h M V 0 0 5 S W p a R 0 l p Q j R i R 2 x 1 Y X p w b 2 N t V m 1 Q U 0 l q V F V w W U x U S X R W R V Z Z T F U 0 d E 5 r W W l J S F J 5 W V c 1 e l p t O X l i V D B p Z E h K a G J u T n N Z W F J s S 0 R F M 0 1 q S X N N Q 2 t p T H o 0 O G R Y T m x J R 1 J o Z E d F d F l 6 M G l O a 1 V p S U h o c 2 F X N X J P b W h 5 W l d Z O U l p T k 5 T b G d 0 T W k x V V J W Z 3 R U a T A y U l N J Z 2 R I S m h i b k 5 t Y j N K d F B T S j B j b U Z 1 Y z J 4 a G R H V W 9 N a k l 5 T W l 3 d 0 t T S X Z Q a n g x Y z J V Z 1 p H R j B Z U z F q U F N J M 0 5 p S W d l R 3 h w Y m 1 z N m F I S m x a a j B p S T A x S 1 d D M H l M V l J G V 0 M x T 0 x U Y z J J a U I w Y 2 1 G d W M y W n Z j b T A 5 S W 5 S e V l X N X p i R 0 Y w W l N n e U 5 6 Y z R M R E F w S W k 4 K 1 B D O W 5 Q a n d 2 W n o 0 O F p 5 Q m t Z W F J o T F c x d G J D M X V i M l J s U F N K d G J 5 S W d k S E p o Y m 5 O b W I z S n R Q U 0 o w Y 2 1 G d W M y e G h k R 1 V v T V R N e k 5 U S X V O U 3 d 3 S 1 N J K 1 B I V n p a U 0 J r W V h S a E x X T T l J a k k 0 S W l C N G J H b H V h e n B v Y 2 1 W b V B T S W p U V X B Z T F R J d F Z F V l l M V T R 0 T W p n a U x 6 N D h M M m M r U E d j Z 1 p H R j B Z U z F 0 Y l d 3 d G J t O W t a V D B p Y l h O M V l u T j F j Q 0 l n Z E h K a G J u T m 1 i M 0 p 0 U F N K M G N t R n V j M n h o Z E d V b 0 1 U T T N O R E V 1 T l N 3 d 0 t T S S t Q R 2 N n W k d G M F l T M X R i V 3 d 0 Y m 0 5 a 1 p U M G l W R 1 Z Z U V h S d m J T S W d a R 0 Y w W V M x d G F u Z 3 R k R 1 Y 0 W T J 4 a G M z T T l J a z l T U k N J K 1 B H Y 2 d a R 0 Y w W V M x d G J X d 3 R i b T l r W l Q w a W J X a 2 l Q a n g x Y z J V Z 1 p H R j B Z U z F q U F N J M E 5 p S W d l R 3 h w Y m 1 z N m F I S m x a a j B p S T A x S 1 d D M H l M V l J G V 0 M x T 0 x U U T J J a T g r U E M 5 b l B q d 3 Z a e j Q 4 W n l C a 1 l Y U m h M V z F 0 Y k M x d W I y U m x Q U 0 p 0 Z E d W N G R D S W d k S E p o Y m 5 O b W I z S n R Q U 0 o w Y 2 1 G d W M y e G h k R 1 V v T m p n M k x E U X h N e W t n Y z J O a G J H V W 9 N Q z Q z T U R j c E l q N D h k W E 5 s S U d S a G R H R X R Z e j B p T k R R a U l I a H N h V z V y T 2 1 o e V p X W T l J a U 5 O U 2 x n d E 1 p M V V S V m d 0 V G k w M E 5 D S X Z Q a n g x Y z J V Z 1 p H R j B Z U z F q U F N J M U 1 5 S W d l R 3 h w Y m 1 z N m F I S m x a a j B p S T A x S 1 d D M H l M V l J G V 0 M x T 0 x U V X p J a U I w Y 2 1 G d W M y W n Z j b T A 5 S W 5 S e V l X N X p i R 0 Y w W l N n M 0 5 q U X N N Q 2 t p T H o 0 O G R Y T m x J R 1 J o Z E d F d F l 6 M G l O R E 1 p S U h o c 2 F X N X J P b W h 5 W l d Z O U l p T k 5 T b G d 0 T W k x V V J W Z 3 R U a T A w T X l J Z 2 R I S m h i b k 5 t Y j N K d F B T S j B j b U Z 1 Y z J 4 a G R H V W 9 N V E 1 5 T U N 3 d 0 t T S X Z Q a n d 2 W n o 0 O F p 5 Q m t Z W F J o T F c x d G J D M X V i M l J s U F N K d G R H V j R k Q 0 l n Z E h K a G J u T m 1 i M 0 p 0 U F N K M G N t R n V j M n h o Z E d V b 0 5 q Z z J M Q z B 5 T l R V d U 5 p a 2 d j M k 5 o Y k d V b 0 1 D N D N N R G N w S W o 0 O G R Y T m x J R 1 J o Z E d F d F l 6 M G l O a m t p S U h o c 2 F X N X J P b W h 5 W l d Z O U l p T k 5 T b G d 0 T W k x V V J W Z 3 R U a T A y T 1 N J d l B q e D F j M l V n W k d G M F l T M W p Q U 0 k y U l N J Z 2 V H e H B i b X M 2 Y U h K b F p q M G l J M D F L V 0 M w e U x W U k Z X Q z F P T F R a R k l p Q j B j b U Z 1 Y z J a d m N t M D l J b l J 5 W V c 1 e m J H R j B a U 2 d 5 T n p n c 0 1 D a 2 l M e j Q 4 T D J j K 1 B D O W 5 Q a n h u S U d S a G R H R X R i V z F z T F c 1 d l p H V T l J b T F 2 S W l C M G N t R n V j M l p 2 Y 2 0 w O U l u U n l Z V z V 6 Y k d G M F p T Z 3 h O V G t 5 T V M 0 M E x E Q X B J a j Q 4 Z F h O b E l H U m h k R 0 V 0 W X o w a U 1 q a 2 l J S G h z Y V c 1 c k 9 t a H l a V 1 k 5 S W l O T l N s Z 3 R N a T F V U l Z n d F R p M H l P U 0 l 2 U G p 3 d l p 6 N D h a e U J r W V h S a E x X M X R i Q z F 1 Y j J S b F B T S n R i e U l n Z E h K a G J u T m 1 i M 0 p 0 U F N K M G N t R n V j M n h o Z E d V b 0 1 U W X p N V E F 1 T k N 3 d 0 t T S S t Q S F Z 6 W l N C a 1 l Y U m h M V 0 0 5 S W p J N U l p Q j R i R 2 x 1 Y X p w b 2 N t V m 1 Q U 0 l q V F V w W U x U S X R W R V Z Z T F U 0 d E 1 q a 2 l M e j Q 4 T D J j K 1 B H Y 2 d a R 0 Y w W V M x d G J X d 3 R i b T l r W l Q w a W J X O G l J S F J 5 W V c 1 e l p t O X l i V D B p Z E h K a G J u T n N Z W F J s S 0 R F M k 5 q a z V M a l F z T U N r a V B q e D F j M l V n W k d G M F l T M W p Q U 0 l 5 T 1 N J Z 2 V H e H B i b X M 2 Y U h K b F p q M G l J M D F L V 0 M w e U x W U k Z X Q z F P T F R J N U l p O C t Q Q z l u U G p 4 b k l H U m h k R 0 V 0 Y l c x c 0 x X N X Z a R 1 U 5 S W 0 x d k l p Q j B j b U Z 1 Y z J a d m N t M D l J b l J 5 W V c 1 e m J H R j B a U 2 d 4 T n p B N E 9 D N D B M R E F w S W o 0 O G R Y T m x J R 1 J o Z E d F d F l 6 M G l N a m t p S U h o c 2 F X N X J P b W h 5 W l d Z O U l p T k 5 T b G d 0 T W k x V V J W Z 3 R U a T B 5 T 1 N J d l B q d 3 Z a e j Q 4 T D J j K 1 B D O W 5 Q a n d 2 Y z N a b l B n P T 0 i L A o J I l J l Y W x W a W V 3 U 2 l 6 Z U p z b 2 4 i I D o g I n t c I m h l a W d o d F w i O j Q x M S x c I n d p Z H R o X C I 6 N j E 2 M X 0 i C n 0 K " / > < / e x t o b j > < e x t o b j   n a m e = " 2 3 8 4 8 0 4 F - 3 9 9 8 - 4 D 5 7 - 9 1 9 5 - F 3 8 2 6 E 4 0 2 6 1 1 - 1 1 " > < e x t o b j d a t a   t y p e = " 2 3 8 4 8 0 4 F - 3 9 9 8 - 4 D 5 7 - 9 1 9 5 - F 3 8 2 6 E 4 0 2 6 1 1 "   d a t a = " e w o J I k l t Z 1 N l d H R p b m d K c 2 9 u I i A 6 I C J 7 X C J o Z W l n a H R c I j o y M C 4 1 M z U 3 M T Q y O D U 3 M T Q y O D U s X C J 3 a W R 0 a F w i O j I 1 O C 4 5 M j g 1 N z E 0 M j g 1 N z E 0 f S I s C g k i T G F 0 Z X g i I D o g I l x c b W F 0 a H J t e 0 Z f X F x 0 Z X h 0 e 1 J S Q n 1 9 I D 0 g X F x t Y X R o c m 1 7 R n 1 f X F x 0 Z X h 0 e 2 9 1 d H 1 e X F x 0 Z X h 0 e 0 R T Q 3 0 g K y B c X G 1 h d G h y b X t j b 2 5 2 K D F c X H R p b W V z M S x c X G 1 h d G h y b X t G f V 9 c X H R l e H R 7 a W 5 9 X l x c d G V 4 d H t E U 0 N 9 K X 0 i L A o J I k x h d G V 4 S W 1 n Q m F z Z T Y 0 I i A 6 I C J Q S E 4 y W n l C N G J X e H V j e j B p Y U h S M G N E b 3 Z M M 2 Q z Z H k 1 M 0 1 5 N X Z j b W N 2 T W p B d 0 1 D O X p k b W N p S U h k c F p I U m 9 Q U 0 l 6 T X k 0 e E 9 E S m x l Q 0 l n Y U d W c F o y a D B Q U 0 l 5 T G p Z M E 1 X V j R J a U J 5 Y j J 4 b F B T S n B i V 2 N p S U d a d l k z V n p Z V 0 p z W l Q w a V p t R n N j M l V p S U h a c F p Y Z E N i M 2 c 5 S W p B Z 0 x U a 3 h N U z Q x S U R F M E 5 q W T J M a l F n T V R F M k 5 5 N H h J a U I 0 Y l d 4 d W N 6 c D R i R 2 x 1 Y X o w a W F I U j B j R G 9 2 T D N k M 2 R 5 N T N N e T V 2 Y 2 1 j d k 1 U a z V P U z k 0 Y k d s d W F 5 S W d Z W E p w W V M x b 2 F X U m t a V z Q 5 S W 5 S e W R X V W l J S E 4 w Z V d 4 b F B T S j J a W E o w Y V d O a G J D M W h i R 2 x u Y m p v Z 0 x U Q X V O V G M 0 W l h n N 0 l H M W h l Q z E z Y V d S M G F E b 2 d P V G d s T 3 l J K 1 B H U m x a b k 0 r U E h C a G R H Z 2 d h V 1 E 5 S W s x S 1 d D M H p M V l J G V 0 M x T 0 x U U T J J a U J r U F N K T k 1 U S T R J R F l 4 T 1 Z F e E 1 q R W d O a k k y S U R F e E 5 5 Q T J N a m h V T V R B e E l E W X p N V l E x T 0 N B M k 1 6 U k l N a l Z X T m p n d 1 N E V T R N b F k y T n p a U k 5 U Z z B J R F k z T U N B M U 9 U W W d O V F l 3 V k R Z e E 1 D Q T B O R F J X T k R R d 1 N E V T N N R l k w T k R S U k 5 U W X p J R F E 1 T X l B M U 5 q R W d O V E F 4 V V R V M U 5 T Q T F N e m d n T l R R e k l E V T J N M V E x T V R Z Z 0 5 q Q X h W R F E z T n l B M k 1 q S l V O R E 1 4 S U R Z e k 1 W U X p O e l F n T m p N e l N E T X p O R W d 5 T 0 R a U k 1 q V X l J R F l 6 T X l B e U 5 E U W d O a k 1 4 V k R J e k 1 5 Q T J N a k Z S T W p N e U l E W X h P U 0 F 5 T X p J Z 0 5 E a 3 d W a k 0 y T T B n e U 9 E U l J N a m c z S U R N M k 1 5 Q X p N R E 1 n T X p Z e l Z E T X l O e U F 6 T m p S V U 1 6 U T V J R E 0 y T j F R e k 5 6 S W d N e m N 6 V k R N N E 9 T Q X p P R F Z S T k R B M 0 l E U X d N e U E w T V R B Z 0 5 E V T V W a l E 0 T U V n M E 5 U Q l d N a k F 3 U 0 R R e E 1 G W X l N a k Z S T k R B M 0 l E S T N O a U F 6 T 0 R r Z 0 1 q a z J V V E 0 0 T V N B e k 1 E T W d N e m N 4 S U R N d 0 4 x U X p O R G d n T X p F e l Z E T X l O e U F 6 T V R a V U 1 6 Q X p J R E 1 4 T j F R e U 9 E U W d N e k U z U 0 R J e k 1 s W X h P R G x N T W p N e k l E W X h V V E k w T U N B M U 5 D Q X l O R F V n T l R K V U 1 q Y 3 d J R F E 0 V k R N e k 1 5 Q T B O a 2 d 6 T m p C V 0 1 F Z 3 p O R G h S T X p J M E l E T W d N V G d 5 S U R O U k 5 U R W d N e U F 6 T m l B d 1 N E S T F W a l E y U 0 R V N F V U R X d N Q 0 E w T n l B e E 1 E a 2 d O R G x V T V R J N E l E W X h W a l l 4 T 1 Z v a U x 6 N D h j R 0 Y w Y U N C c F p E M G l U V X B Z T F R N d F Z F V l l M V T R 0 T l R J a U l H U T l J a z B 4 T X p B Z 0 5 q S X l V V E V 5 T X l B M k 1 q a 2 d N V E U 1 S U R Z e k 1 W U X h N R E 1 n T m p N M F Z E W X d J R F l 6 T j B n e U 4 x W T J P R E 5 J T W p B e V N E S X p O a 2 d 6 T U R C U k 1 6 Y z J J R F k 0 T X l B M E 1 U Y 2 d O a m M z V k R V d 0 1 D Q T J O R G h S T l R r M U l E W X d N Q 0 E y T U R r Z 0 5 U R T N V V F l 4 T U N B M U 1 U S W d O a k V 3 S U R V d 0 1 W R T J N V E F n T k R Z N E l E V T V O Q 0 E w T X p s V U 5 U V T J J R E 0 1 T W x R M U 1 U R W d N e l l 4 V k R R M 0 1 p Q X p O R E 5 N T k R V M k l E T X p P R k U w T l R r Z 0 1 6 T T F J R F E y T n l B e k 1 6 S l J O R G s z S U R N e E 5 p Q T F N V F l n T W p r N F Z E V T B O U 0 F 5 T l R S V U 5 U V T V J R E l 4 T V Z R M U 5 q Z 2 d N V F U x V k R V M 0 9 D Q T V O R k U x T 0 R n Z 0 5 E W W d O a k F 5 S U R N e F Z E W T B N Q 0 F 4 T m t n M k 5 E V l J O a l l 3 S U R F M k l E W T N O Q 0 F 6 T W x R M k 9 U S W d P R G R S T m p r e U l E a z R J R F k 1 T m l B e E 1 E R l V O e k V 5 S U R F d 0 5 W U T N N a m d n T V R B e l Z E Y 3 p N a U E 1 T U Z F M 0 1 6 S W d O V G t n T n p F M k l E S T N W R F k z T W l B d E 1 U W l J O a l U y S U M w e U 1 p Q T J N e k F n T F R J e V V U U T R N U 0 F 0 T V R Z Z 0 5 E V T R J R G t 3 V V R R M U 5 p Q X h N R E V n T k R V M k l E R T J N M V E w T k R r Z 0 1 q U T J V V F F 6 T U N B e k 1 E U W d N e m N 6 S U R N e U 1 F d 3 p O a k 1 n T X p J e V R E S T V O e U F 6 T W p O S U 1 q T X h W a k U 1 T W t 3 e U 1 6 S W d O a k Z S T W p N N E l E V X h J R E k w T 1 N B M E 9 W U X p N R E V n T k R a S U 1 6 T T B W a k J J T X p J e l V U T X d N a U F 6 S U R F N E 1 T Q X p V V F U 1 S U R N Z 0 1 6 Z 2 d N R W d 5 T j F Z M E 5 r Z z J N R k V 4 T U R J Z 0 5 E Y 2 d N V E V 4 S U R R N V Z E R X p N Q 0 E y T V Z Z M k 1 q S m F U V F E 1 T V N B M E 9 U b F d O V E E 1 V V R R N U 1 T Q T F N a m N n T k R r d 0 l E V X p P V l E w T 0 R F Z 0 5 U Y 3 d W R F E y T W l B M k 1 E R l V O R E k w S U R Z e U 0 x U X p O a k l n T m p N M l V U T T J N Q 0 E y T X p Z Z 0 1 6 U X d J R F l 6 T m x R e k 1 E U W d O a k 0 z U 0 R J N E 0 x R X l N e m d n T m p N M 0 l E S X p O Q 0 E y T W p o U k 1 q T X h J R F l 5 T k N B e U 1 6 R W d O R G t 5 V m p N M k 1 F Z 3 l P R G x S T X p r d 0 l E T T J N Q 0 E w T X p R Z 0 1 6 Y z R W R F E 0 T 1 N B M E 5 U W l J O R G t 4 S U R R M k 5 5 Q T B P V E V n T k R r N V d p S X Z Q a n h 3 W V h S b 0 l H b G t Q U 0 p O U 2 x n d E 1 5 M V V S V m d 0 V G k w M E 1 p S W d a R D B p V F R F e k 1 T Q T J N a k p S T V R J M E l E W X l P U 0 F 4 T W p B Z 0 5 q T X h W R E V 3 T k N B M k 1 6 U l V O a k V n T m p N M 1 N E S T R W a l k 0 T T B n e U 1 q b E l N a l k z U 0 R N M E 5 s R T B N a k 1 n T m p n e k l E U T F P U 0 E y T n p o V U 5 U T X h J R F k x T V Z F M U 5 6 U W d O a k k z S U R V N U 9 T Q T F P V E J V T m p J M E l E V X h N b E U y T W p R Z 0 5 E W X h J R F U 0 T X l B M E 1 U b F V O R G M y S U R N M k 1 F d z B O a l l n T X p V M 1 V U V X p P U 0 F 6 T k R n Z 0 5 U a z F J R E 1 3 T W x R M k 5 U R W d N V G c z V V R Z M U 1 T Q X h N V G t n T m p B d 0 l E W T N W R F E y T 1 N B e l V U U T F O a U F 4 S U R J M E 1 p Q X d T R E k 0 V m p R M l N E W X h V V E V 3 T X l B M E 5 5 Q X h N V E l n T k R s V U 1 U T X h J R F l 4 V m p Z e U 1 s c E 5 O V E V 4 S U R V e E 0 x R T F N V E V n T l R Z d 0 l E U T R O U 0 E x T 1 R S V U 5 E R T J J R F l 6 T m x F M E 1 U V W d O a k 0 y S U R R d 0 1 5 Q T J N e l p V T X p j e E l E W X p O b F F 6 T X p N Z 0 5 q T T N V V E k y T m l B M k 1 6 Y 2 d N a l V 4 S U R Z e k 5 s U X l N e k l n T m p J N F V U S X l P U 0 E y T W p R Z 0 1 q S T V J R F E 1 T 1 Z Z e k 5 6 U k l N e k V 5 V E R N N U 5 p Q X p O e l Z N T k R B M k l E T T N O M U U w T V R B Z 0 1 6 Y z R J R F F 4 T n l B e k 9 E Q l V O R F F 5 S U R N N U 0 x U T B O e l F n T k R F M 1 Z E U T V P U 0 E w T l R a V U 5 U R X h J R F V 4 T T F w T k 5 U T T N J R E U 0 T 0 Z F M U 1 6 Y 2 d N a k 0 1 S U R V d 0 9 T Q X l P R E p V T k R N d 0 l E T X p O a 3 d 6 T W p r Z 0 1 6 T T N T R E l 5 T 1 Z Z e U 1 E Q l d N V E U y V V R J e U 9 T Q T F O e U F 5 T X p R Z 0 5 U S l J N a l F 3 S U R R M 0 l E T X p O Q 0 E w T j B n e k 9 E T l J O R E k x S U R R M 0 l E U T B N e U E x T T F F M E 9 E W W d O a m N n T l R F e E l E R X d O R l E x T X p j Z 0 1 U Z z R 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R F F p S U d R O U l r M H h N e k F n T m p J e V V U R X l N e U E y T W p r Z 0 1 U R T V J R F l 6 T V Z R e E 1 E T W d O a k 0 w V k R Z d 0 l E W X p O M G d 5 T j F Z M k 9 E T k l N a k k 0 V V R N N U 9 T Q T J P R E l n T k R F N U l E W T R N b F E w T m p F Z 0 5 q Y z J V V F V 3 T k N B M k 5 q Y 2 d O V F E y S U R Z M E 1 W U T J N a l l n T l R j e l Z E W T R O U 0 E w T n p C V U 5 6 Q T R J R E 1 6 T m x F M 0 1 E Z 2 d N a k V 3 S U R Z e k 5 D Q X h N V F p V T k R R e U l E T l J O R E k 1 S U R F Z 0 1 q S T R J R E J J T W p k V 0 5 E W k l O a k J S T V R B e U l E U T N J R E V 4 T V N B M E 9 W U X h N e k F n T m p G V 0 5 q S X l X a z A x T 1 R N Z 0 1 6 T T R V V F U 1 T X l B M E 1 6 a 2 d O V G N 4 S U R V d 0 1 W U T B P V E 1 n T m p B e V V U U X p P U 0 E y T X p j Z 0 1 6 V T F J R F l 6 T j B n e k 1 q S k l N a m s w V V R J e k 9 D Q T J N e m N n T W p N M E l E W X l P R k V 5 T X p F Z 0 5 q S T B J R E l 6 T V N B e k 5 E U l J N a k 1 4 S U R Z e U l E S X p N a U E x T 1 Z F e U 1 6 T W d O R G t n T W p R N E l E U T R W R E 1 6 T 1 N B M E 5 r Z 3 p O V E J S T k R V M k l E U T J J R F V 4 T l N B N U 5 W R T F O a k V n T V R N e k l E V T N O e U F 4 T 1 R G V U 5 U a 3 p J R E 1 6 T 0 Z v a U x 6 N D h j R 0 Y w Y U N C c F p E M G l U V X B Z T F R N 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p M V l J G V 0 M x T 0 x U U X p J a U J r U F N K T k 5 U W W d N e l F 5 V V R V M k l E U X l P Q 0 E 0 T 1 N B M U 1 E Q l V N V G M w S U R Z e E 5 W U X l P R E 1 n T m p n e F Z E T T V N U 0 E z T U R W U k 1 6 a z B J R G N 3 T l N B M E 1 E Q W d O e k E x V k R R d 0 9 D Q T N N R F J S T k R r N U l E Y 3 d O Q 0 E x T m p r Z 0 5 q T T J U R F U 0 T W l B M k 1 q U k 1 O a k V 5 S U R Z M k 0 x R T J N e m t n T n p B d 0 l E W T B N e U E z T U R S U k 5 q U T B J R G N 3 T k N B M k 5 E Y 2 d O e k E w V k R Z M U 1 5 Q T N N R F Z J T m p V M 1 V U W T J N Q 0 E z T U R V Z 0 5 q W T J J R F k 1 T 1 Z Z M E 1 U b E 1 O a l l 3 S U R R e E 0 w Z z J N a l p S T m p J d 0 l E U X h P U 0 E y T V R r Z 0 5 E T X d V V F l 4 T U N B M U 1 U S W d O V G N 4 S U R V M 0 1 s U T B O e l l n T m p V e F V U U T F O e U E y T l R n Z 0 5 E S T J J R F k x T 0 Z F e k 1 q S W d O a l U 0 S U R J M U 1 p Q T F P R G h S T V R j e k l E V X d P U 0 F 4 T n p N Z 0 1 6 U X l V V E U z T X l B e U 1 q R W d N a k V 4 S U R F M U 1 W R X l N e k l n T V R F e E l E S T J N e U E 0 T k Z R e k 1 q Z 2 d O R F Z V T X p n M E l E S T V W R F F 5 T 0 N B e U 5 G R T F N V G N n T W p R Z 0 5 U Y 3 h J R G t 6 V k R Z e U 5 p Q X l O R F J S T m p J M k l E S T F N U 0 E y T X p J Z 0 1 q V T N T R F k y T U V 3 M k 5 q W W d N a l V 4 V m p J e k 5 s R T J O a k V n T V R N e k l E V T V N Q 0 E x T m x R M E 1 E T W d M V E l 4 V V R J M k 1 p Q X R N a k V n T V R V N U l E Z 3 p W R F U y S U R N M E 1 s b 2 l M e j Q 4 Y 0 d G M G F D Q n B a R D B p V F V w W U x U T 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p 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X 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G k w M k 1 5 S W d a R D B p V F R N M 0 1 D Q X p N R F Z V T X p R N U l E T X d O V l F 6 T V R N Z 0 1 6 S X d W R E k 1 T n l B e k 5 U a F J N a m s z S U R N N E 1 T Q X p N V E l n T X p r M l V U T X h O e U E w T U R F Z 0 1 6 R T N J R F F 3 T W x R e k 1 E Y 2 d O R E E w V V R J N E 1 T Q T B N R G d n T W p V N E l E U X d P R k V 5 T U R r Z 0 5 E Q T R J R E U z T 0 N B e k 5 6 W l J N V E 1 4 S U R N e U 9 T Q X h N e k V n T W p F N V V U R X p N U 0 F 4 T X p j Z 0 1 U W X l J R G t 3 V V R J d 0 1 5 Q X l P U 0 F 5 T n p J Z 0 1 q b F J N e k V 6 S U R J N U l E T X p P Q 0 E x T l Z R e k 5 6 U W d N V E U z V V R N M 0 5 p Q X h N a l V n T X p j N U l E R X l O M V F 6 T 1 R V Z 0 1 U S T V T R F F 3 T 1 Z F M E 1 U V W d N V E l 6 S U R R e E 5 T Q X h N a k J S T k R F M U l E R X h O a U E w T V R F Z 0 1 U Q T B W R E 0 1 T l N B M 0 1 W U X p O a l l n T X p O V U 1 6 R T R J R E p V T W p R N U l D M H h N V k V 4 T m p N Z 0 x U R X h J R G s 1 S U R V e l Z E T T B J R E l 4 T k Z F e k 5 D Q X p N V G d n T 1 R r Z 0 1 6 Z 3 p W R E k x T U N B M E 5 E a F V N e m N 3 S U R R e U 1 W U T B N R F F n T X p V M 1 V U U X d O Q 0 F 6 T X p R Z 0 1 6 Z z N J R E 1 5 T U Z v 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G M y S W l C a 1 B T S k 5 N e k 0 0 S U R R e k 1 W R X p O R F F n T k R J N U l E U X l N a U E w T W p s U k 5 E Y z V J R F F 5 T 1 N B M U 1 E T W d O R E 1 4 U 0 R V d 0 9 G W X p P R F Z J T k R r M 1 V U U X p P U 0 F 6 T 0 R F Z 0 5 E S X p J R E 0 w T l Z F M E 1 q R W d N e l F 4 S U R N M U 5 p Q X h O e k p V T W p n N E l D M H l V V E k 0 T X l B d E 1 U R W d N a l l 6 S U M w e E 1 W R X l O R F F n T F R F e E l E S X p P U 0 F 0 T W x F N U 9 T Q X p O V G t n T 1 R n Z 0 1 6 W T B V V G t 6 S U R N M 0 9 D Q T R N a U F 6 T 0 R G V U 5 E T W d N e m c x U 0 R F N V Z q U X p N V W d 5 T l V 3 e k 1 5 Q T B N e k J S T k R F Z 0 5 E T X d J R F V 6 S U R R e k 1 G U T N P U 0 E w T X p C V U 1 U Q T B J R F F 5 T 1 Z R e E 1 q S W d O R E k 0 V V R J e E 5 5 Q T B N a m d n T W p N e U l E U X p N V W d 5 T k R C V 0 1 6 Z z F T R E l 5 T m x F e E 9 E Y 2 d N e m c w S U R F N E 5 D Q X p O e k J S T V R n M E l E T T J O a U F 5 T X p V Z 0 1 q T T B U R E k 0 T m l B e E 1 E S k 1 N e m M z S U R N M E 1 W W X p O R G x S T X p j M 0 l E T T J N e U F 6 T m p j Z 0 1 6 Y 3 l W R E 0 w T 1 N B e k 9 E T l V N e k 0 x S U R N N E 5 V Z 3 p N e k Z X T k R N e F N E T X p P R m 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6 T F Z S R l d D M U 9 M V F k 1 S W l C a 1 B T S k 5 O a m t n T m p B N V V U W T V J R F l 6 T n l B N E 5 5 Q T J O V E 5 V T V R N e E l E W T J P V k V 4 T l R R Z 0 5 q W T N J R E U z T V N B M k 5 U S l V N V G c 0 S U R Z d 0 9 W R X h P R G d n T l R j N U l E R T N N U 0 E x T m p S V U 1 U S T V J R F U w T 1 Z F e E 1 E U W d O V F E 1 S U R n M 0 l E V T J O R l E y T 1 N B M k 1 E b G F U V E k w T n l B d 1 V U S X p N a U F 6 S U R F M E 1 5 Q X p V V E V 6 T W l B e k l E R X d O a U F 6 V k R V M k l E R k 1 N e l F n T U V n e U 5 s W T B O a 2 c w T W x F M 0 1 D Q T B O a U E 1 T V N B M E 9 W R X h N R E F n T l R N Z 0 1 U Q X l J R F l 3 V k R F d 0 5 D Q X h N R E p X T W p B M V Z q S T V N M U V 4 T U R R Z 0 1 6 U T F J R E V 3 T W l B e k 5 U b F V P R G d n T X p j N F V U Y z B J R E 0 0 T l N B M E 1 T Q X p P R F Z J T X p C V 0 5 E Q T R V V E 1 3 S U R R e k 1 T Q X p N a U E w T X p G T U 5 E S W d O R E 1 5 V V R V e U l E U X p N e U E z T U N B M E 1 6 U l V N V E E y S U R R e k 5 s R X h N a k 1 n T k R N M 0 l E R T B N a U E w T X p o V U 1 U Y 3 h J R F E w T V Z R e E 9 E S W d O R F F 5 U 0 R F N E 5 W W T J N b E V 4 T 1 R B Z 0 5 U S W d N V G s z S U R V d 1 Z E S X p N a U E w T m t n e U 5 U V l d N R W d 5 T k 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p k V 0 l p U G p 4 b k l H U m h k R 0 V 0 Y l c x c 0 x X N X Z a R 1 U 5 S W 0 x c E l q N D h k W E 5 s S U d S a G R H R X R Z e j B p T k R Z a U l I a H N h V z V y T 2 1 o e V p X W T l J a U 5 O U 2 x n d E 1 5 M V V S V m d 0 V G k w M E 5 p S X Z Q a n d 2 W n o 0 O F p 5 Q m t Z W F J o T F c x d G J D M X V i M l J s U F N K d G R H V j R k Q 0 l n Z E h K a G J u T m 1 i M 0 p 0 U F N K M G N t R n V j M n h o Z E d V b 0 5 q Z z J M Q z B 4 T l R B c E l I T m p Z V 3 h s S 0 R B d U 5 6 Q T N L U 0 k r U E h W e l p T Q m t Z W F J o T F d N O U l q V X l J a U I 0 Y k d s d W F 6 c G 9 j b V Z t U F N J a l R V c F l M V E 1 0 V k V W W U x V N H R O V E l p T H o 0 O G R Y T m x J R 1 J o Z E d F d F l 6 M G l O V E l p S U h o c 2 F X N X J P b W h 5 W l d Z O U l p T k 5 T b G d 0 T X k x V V J W Z 3 R U a T A x T W l J Z 2 R I S m h i b k 5 t Y j N K d F B T S j B j b U Z 1 Y z J 4 a G R H V W 9 O e k 0 y T E R B c E l p O C t Q S F Z 6 W l N C a 1 l Y U m h M V 0 0 5 S W p R e U l p Q j R i R 2 x 1 Y X p w b 2 N t V m 1 Q U 0 l q V F V w W U x U T X R W R V Z Z T F U 0 d E 5 E S W l J S F J 5 W V c 1 e l p t O X l i V D B p Z E h K a G J u T n N Z W F J s S 0 R F M E 5 6 S X N N Q 2 t p T H o 0 O E w y Y y t Q Q z l u U G p 3 d l p 6 N D h a e U J r W V h S a E x X M X R i Q z F 1 Y j J S b F B T S n R i e U l n Z E h K a G J u T m 1 i M 0 p 0 U F N K M G N t R n V j M n h o Z E d V b 0 1 q V T F O U z R 6 T E R B c E l q N D h k W E 5 s S U d S a G R H R X R Z e j B p T T B R a U l I a H N h V z V y T 2 1 o e V p X W T l J a U 5 O U 2 x n d E 1 5 M V V S V m d 0 V G k w e l J D S X Z Q a n d 2 W n o 0 O F p 5 Q m t Z W F J o T F c x d G J D M X V i M l J s U F N K d G M z V m l j M 1 Z 3 S W l C M G N t R n V j M l p 2 Y 2 0 w O U l u U n l Z V z V 6 Y k d G M F p T Z 3 p O a k V 4 T E R B c E l q N D h a e U J r W V h S a E x X M X R i Q z F 1 Y j J S b F B T S l V a V m h C Z E c 5 d E l p Q m t Z W F J o T F c x c W V D M T B a W G h q Y k d G e m N 6 M G l U M U p F S W o 0 O F p 5 Q m t Z W F J o T F c x d G J D M X V i M l J s U F N K d G F T S S t Q S F Z 6 W l N C a 1 l Y U m h M V 0 0 5 S W p R M k l p Q j R i R 2 x 1 Y X p w b 2 N t V m 1 Q U 0 l q V F V w W U x U T X R W R V Z Z T F U 0 d E 5 E W W l M e j Q 4 T D J j K 1 B D O W 5 Q a n h u S U d S a G R H R X R i V z F z T F c 1 d l p H V T l J b T E w W l h o M E l p Q j B j b U Z 1 Y z J a d m N t M D l J b l J 5 W V c 1 e m J H R j B a U 2 c y T 0 R Z c 0 5 E R X p L U 0 J 6 W T J G c 1 p T Z 3 d M a m N 3 T n l r a V B q e D F j M l V n W k d G M F l T M W p Q U 0 k w T k N J Z 2 V H e H B i b X M 2 Y U h K b F p q M G l J M D F L V 0 M w e k x W U k Z X Q z F P T F R R M E l p O C t Q S F Z 6 W l N C a 1 l Y U m h M V 0 0 5 S W p V e k l p Q j R i R 2 x 1 Y X p w b 2 N t V m 1 Q U 0 l q V F V w W U x U T X R W R V Z Z T F U 0 d E 5 U T W l J S F J 5 W V c 1 e l p t O X l i V D B p Z E h K a G J u T n N Z W F J s S 0 R j M k 5 D d 3 d L U 0 l 2 U G p 4 M W M y V W d a R 0 Y w W V M x a l B T S T B N e U l n Z U d 4 c G J t c z Z h S E p s W m o w a U k w M U t X Q z B 6 T F Z S R l d D M U 9 M V F F 6 S W l C M G N t R n V j M l p 2 Y 2 0 w O U l u U n l Z V z V 6 Y k d G M F p T Z 3 h N e k l 3 T E R B c E l p O C t Q Q z l u U G p 4 b k l H U m h k R 0 V 0 Y l c x c 0 x X N X Z a R 1 U 5 S W 0 x M F p Y a D B J a U I w Y 2 1 G d W M y W n Z j b T A 5 S W 5 S e V l X N X p i R 0 Y w W l N n M k 9 E W X N M V E k w T n l r Z 2 M y T m h i R 1 V v T U M 0 M 0 1 E Y 3 B J a j Q 4 Z F h O b E l H U m h k R 0 V 0 W X o w a U 5 r W W l J S G h z Y V c 1 c k 9 t a H l a V 1 k 5 S W l O T l N s Z 3 R N e T F V U l Z n d F R p M D J S a U l 2 U G p 4 M W M y V W d a R 0 Y w W V M x a l B T S T N O U 0 l n Z U d 4 c G J t c z Z h S E p s W m o w a U k w M U t X Q z B 6 T F Z S R l d D M U 9 M V G M x S W l C M G N t R n V j M l p 2 Y 2 0 w O U l u U n l Z V z V 6 Y k d G M F p T Z z F N R E F z T U N r a U x 6 N D h k W E 5 s S U d S a G R H R X R Z e j B p T n p R a U l I a H N h V z V y T 2 1 o e V p X W T l J a U 5 O U 2 x n d E 1 5 M V V S V m d 0 V G k w M 0 5 D S W d k S E p o Y m 5 O b W I z S n R Q U 0 o w Y 2 1 G d W M y e G h k R 1 V v T V R B M U 5 p d 3 d L U 0 l 2 U G p 3 d l p 6 N D h M M m M r U E d j Z 1 p H R j B Z U z F 0 Y l d 3 d G J t O W t a V D B p Y l c 4 a U l I U n l Z V z V 6 W m 0 5 e W J U M G l k S E p o Y m 5 O c 1 l Y U m x L R F l 3 T V R N d U 1 p d 3 d L U 0 k r U E h W e l p T Q m t Z W F J o T F d N O U l q S k N J a U I 0 Y k d s d W F 6 c G 9 j b V Z t U F N J a l R V c F l M V E 1 0 V k V W W U x V N H R N a 0 l p T H o 0 O E w y Y y t Q R 2 N n W k d G M F l T M X R i V 3 d 0 Y m 0 5 a 1 p U M G l W R 1 Z Z U V h S d m J T S W d a R 0 Y w W V M x d G F u Z 3 R k R 1 Y 0 W T J 4 a G M z T T l J a z l T U k N J Z 2 R I S m h i b k 5 t Y j N K d F B T S j B j b U Z 1 Y z J 4 a G R H V W 9 O e k F 4 T X k 0 M E x E Q X B J a j Q 4 W n l C a 1 l Y U m h M V z F 0 Y k M x d W I y U m x Q U 0 p 0 Y V N J K 1 B I V n p a U 0 J r W V h S a E x X T T l J a l l 6 S W l C N G J H b H V h e n B v Y 2 1 W b V B T S W p U V X B Z T F R N d F Z F V l l M V T R 0 T m p N a U x 6 N D h k W E 5 s S U d S a G R H R X R Z e j B p T m t Z a U l I a H N h V z V y T 2 1 o e V p X W T l J a U 5 O U 2 x n d E 1 5 M V V S V m d 0 V G k w M l J p S W d k S E p o Y m 5 O b W I z S n R Q U 0 o w Y 2 1 G d W M y e G h k R 1 V v T k R R M E x E Q X B J a T g r U E h W e l p T Q m t Z W F J o T F d N O U l q W k Z J a U I 0 Y k d s d W F 6 c G 9 j b V Z t U F N J a l R V c F l M V E 1 0 V k V W W U x V N H R O a 1 V p S U h S e V l X N X p a b T l 5 Y l Q w a W R I S m h i b k 5 z W V h S b E t E a z B O Q 3 d 3 S 1 N J d l B q e D F j M l V n W k d G M F l T M W p Q U 0 k z T m l J Z 2 V H e H B i b X M 2 Y U h K b F p q M G l J M D F L V 0 M w e k x W U k Z X Q z F P T F R j M k l p Q j B j b U Z 1 Y z J a d m N t M D l J b l J 5 W V c 1 e m J H R j B a U 2 d 4 T l R B d 0 x E Q X B J a T g r U E M 5 b l B q e G 5 J R 1 J o Z E d F d G J X M X N M V z V 2 W k d V O U l t M X Z J a U I w Y 2 1 G d W M y W n Z j b T A 5 S W 5 S e V l X N X p i R 0 Y w W l N n e U 1 E S T R M R E F w S W o 0 O G R Y T m x J R 1 J o Z E d F d F l 6 M G l N a m d p S U h o c 2 F X N X J P b W h 5 W l d Z O U l p T k 5 T b G d 0 T X k x V V J W Z 3 R U a T B 5 T 0 N J d l B q d 3 Z a e j Q 4 W n l C a 1 l Y U m h M V z F 0 Y k M x d W I y U m x Q U 0 p 0 Y m l J Z 2 R I S m h i b k 5 t Y j N K d F B T S j B j b U Z 1 Y z J 4 a G R H V W 9 N a l F 4 T n l 3 d 0 t T S S t Q S F Z 6 W l N C a 1 l Y U m h M V 0 0 5 S W p N e E l p Q j R i R 2 x 1 Y X p w b 2 N t V m 1 Q U 0 l q V F V w W U x U T X R W R V Z Z T F U 0 d E 1 6 R W l M e j Q 4 T D J j K 1 B H Y 2 d a R 0 Y w W V M x d G J X d 3 R i b T l r W l Q w a W J X O G l J S F J 5 W V c 1 e l p t O X l i V D B p Z E h K a G J u T n N Z W F J s S 0 R N e E 1 6 a 3 V N a X d 3 S 1 N J K 1 B I V n p a U 0 J r W V h S a E x X T T l J a 1 E z S W l C N G J H b H V h e n B v Y 2 1 W b V B T S W p U V X B Z T F R N d F Z F V l l M V T R 0 U k R j a U x 6 N D h M M m M r U E d j Z 1 p H R j B Z U z F 0 Y l d 3 d G J t O W t a V D B p Y l c 0 a U l I U n l Z V z V 6 W m 0 5 e W J U M G l k S E p o Y m 5 O c 1 l Y U m x L R F F 4 T X p r d U 5 D d 3 d L U 0 k r U E h W e l p T Q m t Z W F J o T F d N O U l q T X h J a U I 0 Y k d s d W F 6 c G 9 j b V Z t U F N J a l R V c F l M V E 1 0 V k V W W U x V N H R N e k V p T H o 0 O E w y Y y t Q R 2 N n W k d G M F l T M X R i V 3 d 0 Y m 0 5 a 1 p U M G l i V z h p S U h S e V l X N X p a b T l 5 Y l Q w a W R I S m h i b k 5 z W V h S b E t E U T J N e m t 1 T k N 3 d 0 t T S S t Q S F Z 6 W l N C a 1 l Y U m h M V 0 0 5 S W p K R E l p Q j R i R 2 x 1 Y X p w b 2 N t V m 1 Q U 0 l q V F V w W U x U T X R W R V Z Z T F U 0 d E 1 r T W l M e j Q 4 T D J j K 1 B H Y 2 d a R 0 Y w W V M x d G J X d 3 R i b T l r W l Q w a W J Y T j F Z b k 4 x Y 0 N J Z 2 R I S m h i b k 5 t Y j N K d F B T S j B j b U Z 1 Y z J 4 a G R H V W 9 O V E E 0 T k M 0 e E x E Q X B J a j Q 4 W n l C a 1 l Y U m h M V z F 0 Y k M x d W I y U m x Q U 0 p V W l Z o Q m R H O X R J a U J r W V h S a E x X M X F l Q z E w W l h o a m J H R n p j e j B p V D F K R U l q N D h a e U J r W V h S a E x X M X R i Q z F 1 Y j J S b F B T S n R h U 0 k r U E h W e l p T Q m t Z W F J o T F d N O U l q U T J J a U I 0 Y k d s d W F 6 c G 9 j b V Z t U F N J a l R V c F l M V E 1 0 V k V W W U x V N H R O R F l p T H o 0 O E w y Y y t Q Q z l u U G p 4 b k l H U m h k R 0 V 0 Y l c x c 0 x X N X Z a R 1 U 5 S W 0 x M F p Y a D B J a U I w Y 2 1 G d W M y W n Z j b T A 5 S W 5 S e V l X N X p i R 0 Y w W l N n M k 9 E W X N O R E V 6 S 1 N C e l k y R n N a U 2 d 3 T G p j d 0 5 5 a 2 l Q a n g x Y z J V Z 1 p H R j B Z U z F q U F N J M E 5 D S W d l R 3 h w Y m 1 z N m F I S m x a a j B p S T A x S 1 d D M H p M V l J G V 0 M x T 0 x U U T B J a T g r U E h W e l p T Q m t Z W F J o T F d N O U l q V X p J a U I 0 Y k d s d W F 6 c G 9 j b V Z t U F N J a l R V c F l M V E 1 0 V k V W W U x V N H R O V E 1 p S U h S e V l X N X p a b T l 5 Y l Q w a W R I S m h i b k 5 z W V h S b E t E Y z J O Q 3 d 3 S 1 N J d l B q e D F j M l V n W k d G M F l T M W p Q U 0 k w T X l J Z 2 V H e H B i b X M 2 Y U h K b F p q M G l J M D F L V 0 M w e k x W U k Z X Q z F P T F R R e k l p Q j B j b U Z 1 Y z J a d m N t M D l J b l J 5 W V c 1 e m J H R j B a U 2 d 4 T X p J d 0 x E Q X B J a T g r U E M 5 b l B q e G 5 J R 1 J o Z E d F d G J X M X N M V z V 2 W k d V O U l t M T B a W G g w S W l C M G N t R n V j M l p 2 Y 2 0 w O U l u U n l Z V z V 6 Y k d G M F p T Z z J P R F l z T F R J M U 5 T N D J L U 0 J 6 W T J G c 1 p T Z 3 d M a m N 3 T n l r a V B q e D F j M l V n W k d G M F l T M W p Q U 0 k y T 1 N J Z 2 V H e H B i b X M 2 Y U h K b F p q M G l J M D F L V 0 M w e k x W U k Z X Q z F P T F R Z N U l p O C t Q S F Z 6 W l N C a 1 l Y U m h M V 0 0 5 S W p a R k l p Q j R i R 2 x 1 Y X p w b 2 N t V m 1 Q U 0 l q V F V w W U x U T X R W R V Z Z T F U 0 d E 5 r V W l J S F J 5 W V c 1 e l p t O X l i V D B p Z E h K a G J u T n N Z W F J s S 0 R J M 0 9 D d 3 d L U 0 l 2 U G p 3 d l p 6 N D h M M m M r U E d j Z 1 p H R j B Z U z F 0 Y l d 3 d G J t O W t a V D B p Y l c 4 a U l I U n l Z V z V 6 W m 0 5 e W J U M G l k S E p o Y m 5 O c 1 l Y U m x L R G N 5 T m p R c 0 1 D a 2 l Q a n g x Y z J V Z 1 p H R j B Z U z F q U F N J e U 9 T S W d l R 3 h w Y m 1 z N m F I S m x a a j B p S T A x S 1 d D M H p M V l J G V 0 M x T 0 x U S T V J a T g r U E M 5 b l B q d 3 Z a e j Q 4 T D J j K 1 B D O W 5 Q a n d 2 Y z N a b l B n P T 0 i L A o J I l J l Y W x W a W V 3 U 2 l 6 Z U p z b 2 4 i I D o g I n t c I m h l a W d o d F w i O j Q x M i x c I n d p Z H R o X C I 6 N T E 3 O X 0 i C n 0 K " / > < / e x t o b j > < e x t o b j   n a m e = " 2 3 8 4 8 0 4 F - 3 9 9 8 - 4 D 5 7 - 9 1 9 5 - F 3 8 2 6 E 4 0 2 6 1 1 - 1 2 " > < e x t o b j d a t a   t y p e = " 2 3 8 4 8 0 4 F - 3 9 9 8 - 4 D 5 7 - 9 1 9 5 - F 3 8 2 6 E 4 0 2 6 1 1 "   d a t a = " e w o J I k l t Z 1 N l d H R p b m d K c 2 9 u I i A 6 I C J 7 X C J o Z W l n a H R c I j o x N y 4 4 N T c x N D I 4 N T c x N D I 4 N T Q s X C J 3 a W R 0 a F w i O j E 4 M i 4 x N D I 4 N T c x N D I 4 N T c x N H 0 i L A o J I k x h d G V 4 I i A 6 I C J c X G 1 h d G h y b X t 5 K H Q p I D 0 g e C h 0 K S A q I G g o d C k g K y B u K H Q p f V x u I i w K C S J M Y X R l e E l t Z 0 J h c 2 U 2 N C I g O i A i U E h O M l p 5 Q j R i V 3 h 1 Y 3 o w a W F I U j B j R G 9 2 T D N k M 2 R 5 N T N N e T V 2 Y 2 1 j d k 1 q Q X d N Q z l 6 Z G 1 j a U l I Z H B a S F J v U F N J e U 1 5 N H p P R F p s Z U N J Z 2 F H V n B a M m g w U F N J e U x q S T J N b V Y 0 S W l C e W I y e G x Q U 0 p w Y l d j a U l H W n Z Z M 1 Z 6 W V d K c 1 p U M G l a b U Z z Y z J V a U l I W n B a W G R D Y j N n O U l q Q W d M V G M x T U N B e E 1 E T X p O a T Q w S U R F d 0 1 E Q W l J S G h 0 Y k c 1 e k 9 u a H N h V z V y U F N K b 2 R I U n d P a T h 2 Z D N k M 0 x u Y 3 p M b T l 5 W n k 4 e E 9 U a z V M M 2 h z Y V c 1 c k l p Q m h j b W x o T F d o c F p H U m x i a j B p Z E h K M V p T S W d j M 1 I 1 Y k d V O U l u W m x j b l J w W T J G c 0 x X R n N h V 2 R 1 T 2 l B d E 1 D N D F O a l p s Z U R z Z 2 J X R j R M W G R w W k h S b 0 9 p Q T V P Q 1 U 3 S W o 0 O F p H V m 1 j 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U 0 d E 5 6 U W l J R 1 E 5 S W s w e U 5 5 Q T B N a k p S T 0 R B Z 0 5 E S T J J R E V 3 T 1 N B M E 5 6 a F V N V F F 4 S U R Z d 0 1 G W T J N V F Z J T V R n e F Z q U X p N V W d 6 T V R a V 0 1 6 Z z F T R E U 0 T V Z Z e U 5 E R l J N V G d 5 S U R F e E 5 p Q X h P R E l n T V R B d 1 Z E R T R P U 0 E y T 0 Z F e U 1 E T W d N a m t n T W p N N E l E S T V V V E k 0 T W l B e U 9 T Q X l P V E l n T V R B d 1 V U S T V N e U F 4 T U R n Z 0 1 q a 3 p J R E U w T m x Z e E 9 E R k l N e k 1 6 V m p F M E 5 s W X h N e l J S T X p N e k l E V T N J R E k 1 T V N B e E 4 x R X l O a l F n T F R F d 0 l E S X l N U 0 F 0 T V R C U k 1 U Z z N J Q z B 4 T U N B e E 5 q S W d N b F F 4 T W p R Z 0 1 6 T l V N V E E x S U R Z N F Z E a z R J R E V 3 T U Z F N U 5 5 Q X h N R G N n T 1 R j Z 0 1 q U T R W a k 0 0 T l V n e E 9 G W T B N a k p J T W p k Y U l p O C t Q S E J o Z E d n Z 2 F X U T l J a z F L V 0 M w e 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h M V l J G V 0 M x T 0 x U W T R J a U J r U F N K T k 5 E R W d O R F p J T l R W U k 9 U U W d O R F l n T V R B e U l E W X d W a l k 0 V V R F d 0 1 p Q T N O e U F 4 T U R J Z 0 9 U R l V N V E F 5 S U R F e U 5 G U X h N R E l n T V R Z M 1 Z E R X d N e U F 5 T V R k V U 1 U Q X p J R E k z T W x R e E 1 E T W d N e k k 1 V V R F d 0 1 5 Q X p O a l l n T V R B e k l E U X d O M V F 4 T U R N Z 0 5 E Z 3 l W R E V 3 T W l B M U 5 E S l V N V E F 5 S U R V N E 5 s U X h N R E l n T m p B e l V U a z V J R F l 5 T W l B N E 9 D Q T J N a m h V T k R N Z 0 5 q T T N T R E k x V m p Z M k 1 G R X l O U 0 E y T 0 R N Z 0 1 q Y 2 d O a m d 6 V E R N M 0 l E W T R O R k U w T n l B M k 9 E V W d O a l l n T m p n M l Z E R X d N e U E y T 0 R o U k 1 U S X d J R F k 0 T 1 N B e E 5 E Q W d O a m t 3 V k R F M 0 1 D Q T J P V E 5 V T V R n e E l E W T V O R W d 4 T 0 R S V 0 1 6 W T N V V E k w T k N B M E 5 E S W d N e k k 0 S U R R M E 1 s R T B O V E V n T k R R e U 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F 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Y z V J a U I 0 Y k d s d W F 6 c G 9 j b V Z t U F N J a l R V c F l M V E V 0 V k V W W U x V N H R O e m t p T H o 0 O E w y Y y t Q R 2 N n W k d G M F l T M X R i V 3 d 0 Y m 0 5 a 1 p U M G l i V z h p S U h S e V l X N X p a b T l 5 Y l Q w a W R I S m h i b k 5 z W V h S b E t E V X l P Q 3 d 3 S 1 N J K 1 B I V n p a U 0 J r W V h S a E x X T T l J a k k 0 S W l C N G J H b H V h e n B v Y 2 1 W b V B T S W p U V X B Z T F R F d F Z F V l l M V T R 0 T W p n a U x 6 N D h M M m M r U E d j Z 1 p H R j B Z U z F 0 Y l d 3 d G J t O W t a V D B p Y l d r a U l I U n l Z V z V 6 W m 0 5 e W J U M G l k S E p o Y m 5 O c 1 l Y U m x L R G t 4 T n l 3 d 0 t T S S t Q S F Z 6 W l N C a 1 l Y U m h M V 0 0 5 S W p j M E l p Q j R i R 2 x 1 Y X p w b 2 N t V m 1 Q U 0 l q V F V w W U x U R X R W R V Z Z T F U 0 d E 5 6 U W l M e j Q 4 T D J j K 1 B H Y 2 d a R 0 Y w W V M x d G J X d 3 R i b T l r W l Q w a W J X O G l J S F J 5 W V c 1 e l p t O X l i V D B p Z E h K a G J u T n N Z W F J s S 0 R F e k 1 E W X N N Q 2 t p U G p 4 M W M y V W d a R 0 Y w W V M x a l B T S X l P U 0 l n Z U d 4 c G J t c z Z h S E p s W m o w a U k w M U t X Q z B 4 T F Z S R l d D M U 9 M V E k 1 S W k 4 K 1 B D O W 5 Q a n h u S U d S a G R H R X R i V z F z T F c 1 d l p H V T l J b T F 2 S W l C M G N t R n V j M l p 2 Y 2 0 w O U l u U n l Z V z V 6 Y k d G M F p T Z 3 h P V G N 5 T G p n c 0 1 D a 2 l Q a n g x Y z J V Z 1 p H R j B Z U z F q U F N J e l J D S W d l R 3 h w Y m 1 z N m F I S m x a a j B p S T A x S 1 d D M H h M V l J G V 0 M x T 0 x U T k V J a T g r U E M 5 b l B q e G 5 J R 1 J o Z E d F d G J X M X N M V z V 2 W k d V O U l t M X B J a U I w Y 2 1 G d W M y W n Z j b T A 5 S W 5 S e V l X N X p i R 0 Y w W l N n e k 1 E S T R M a l l z T U N r a V B q e D F j M l V n W k d G M F l T M W p Q U 0 k z T 0 N J Z 2 V H e H B i b X M 2 Y U h K b F p q M G l J M D F L V 0 M w e E x W U k Z X Q z F P T F R j N E l p O C t Q Q z l u U G p 4 b k l H U m h k R 0 V 0 Y l c x c 0 x X N X Z a R 1 U 5 S W 0 x d k l p Q j B j b U Z 1 Y z J a d m N t M D l J b l J 5 W V c 1 e m J H R j B a U 2 d 6 T l R V M k x q W X N N Q 2 t p U G p 4 M W M y V W d a R 0 Y w W V M x a l B T S X l P Q 0 l n Z U d 4 c G J t c z Z h S E p s W m o w a U k w M U t X Q z B 4 T F Z S R l d D M U 9 M V E k 0 S W k 4 K 1 B D O W 5 Q a n h u S U d S a G R H R X R i V z F z T F c 1 d l p H V T l J b T F w S W l C M G N t R n V j M l p 2 Y 2 0 w O U l u U n l Z V z V 6 Y k d G M F p T Z 3 p P V F E x T G p Z c 0 1 D a 2 l Q a n g x Y z J V Z 1 p H R j B Z U z F q U F N J M 0 5 D S W d l R 3 h w Y m 1 z N m F I S m x a a j B p S T A x S 1 d D M H h M V l J G V 0 M x T 0 x U Y z B J a T g r U E M 5 b l B q e G 5 J R 1 J o Z E d F d G J X M X N M V z V 2 W k d V O U l t M X Z J a U I w Y 2 1 G d W M y W n Z j b T A 5 S W 5 S e V l X N X p i R 0 Y w W l N n M E 1 6 T T B M a l l z T U N r a V B q e D F j M l V n W k d G M F l T M W p Q U 0 l 5 T 1 N J Z 2 V H e H B i b X M 2 Y U h K b F p q M G l J M D F L V 0 M w e E x W U k Z X Q z F P T F R J N U l p O C t Q Q z l u U G p 4 b k l H U m h k R 0 V 0 Y l c x c 0 x X N X Z a R 1 U 5 S W 0 x d k l p Q j B j b U Z 1 Y z J a d m N t M D l J b l J 5 W V c 1 e m J H R j B a U 2 c w T 1 R R M U x q Z 3 N N Q 2 t p U G p 4 M W M y V W d a R 0 Y w W V M x a l B T S X l N a k U z S W l C N G J H b H V h e n B v Y 2 1 W b V B T S W p U V X B Z T F R F d F Z F V l l M V T R 0 T W p J e E 5 5 S X Z Q a n d 2 W n o 0 O F p 5 Q m t Z W F J o T F c x d G J D M X V i M l J s U F N K d G F T S W d k S E p o Y m 5 O b W I z S n R Q U 0 o w Y 2 1 G d W M y e G h k R 1 V v T l R Z M k 9 D d 3 d L U 0 k r U E h W e l p T Q m t Z W F J o T F d N O U l q W T R J a U I 0 Y k d s d W F 6 c G 9 j b V Z t U F N J a l R V c F l M V E V 0 V k V W W U x V N H R O a m d p T H o 0 O E w y Y y t Q R 2 N n W k d G M F l T M X R i V 3 d 0 Y m 0 5 a 1 p U M G l i V z h p S U h S e V l X N X p a b T l 5 Y l Q w a W R I S m h i b k 5 z W V h S b E t E W X l N a l F z T U N r a V B q e D F j M l V n W k d G M F l T M W p Q U 0 l 5 T 0 N J Z 2 V H e H B i b X M 2 Y U h K b F p q M G l J M D F L V 0 M w e E x W U k Z X Q z F P T F R J N E l p O C t Q Q z l u U G p 4 b k l H U m h k R 0 V 0 Y l c x c 0 x X N X Z a R 1 U 5 S W 0 x c E l p Q j B j b U Z 1 Y z J a d m N t M D l J b l J 5 W V c 1 e m J H R j B a U 2 c y T m p F e k x E Q X B J a j Q 4 Z F h O b E l H U m h k R 0 V 0 W X o w a U 5 6 U W l J S G h z Y V c 1 c k 9 t a H l a V 1 k 5 S W l O T l N s Z 3 R N U z F V U l Z n d F R p M D N O Q 0 l 2 U G p 3 d l p 6 N D h a e U J r W V h S a E x X M X R i Q z F 1 Y j J S b F B T S n R i e U l n Z E h K a G J u T m 1 i M 0 p 0 U F N K M G N t R n V j M n h o Z E d V b 0 5 6 Q X d N a X d 3 S 1 N J K 1 B I V n p a U 0 J r W V h S a E x X T T l J a k k 1 S W l C N G J H b H V h e n B v Y 2 1 W b V B T S W p U V X B Z T F R F d F Z F V l l M V T R 0 T W p r a U x 6 N D h M M m M r U E d j Z 1 p H R j B Z U z F 0 Y l d 3 d G J t O W t a V D B p Y l c 4 a U l I U n l Z V z V 6 W m 0 5 e W J U M G l k S E p o Y m 5 O c 1 l Y U m x L R G M y T V R N d U 1 p d 3 d L U 0 k r U E h W e l p T Q m t Z W F J o T F d N O U l q S k N J a U I 0 Y k d s d W F 6 c G 9 j b V Z t U F N J a l R V c F l M V E V 0 V k V W W U x V N H R N a 0 l p T H o 0 O E w y Y y t Q R 2 N n W k d G M F l T M X R i V 3 d 0 Y m 0 5 a 1 p U M G l i V 2 t p S U h S e V l X N X p a b T l 5 Y l Q w a W R I S m h i b k 5 z W V h S b E t E Z z J N V E 1 1 T k N 3 d 0 t T S S t Q S F Z 6 W l N C a 1 l Y U m h M V 0 0 5 S W p a R k l p Q j R i R 2 x 1 Y X p w b 2 N t V m 1 Q U 0 l q V F V w W U x U R X R W R V Z Z T F U 0 d E 5 r V W l M e j Q 4 T D J j K 1 B H Y 2 d a R 0 Y w W V M x d G J X d 3 R i b T l r W l Q w a W J X O G l J S F J 5 W V c 1 e l p t O X l i V D B p Z E h K a G J u T n N Z W F J s S 0 R r e E 5 q a 3 V O Q 3 d 3 S 1 N J K 1 B I V n p a U 0 J r W V h S a E x X T T l J a k k 0 S W l C N G J H b H V h e n B v Y 2 1 W b V B T S W p U V X B Z T F R F d F Z F V l l M V T R 0 T W p n a U x 6 N D h M M m M r U E d j Z 1 p H R j B Z U z F 0 Y l d 3 d G J t O W t a V D B p Y l d r a U l I U n l Z V z V 6 W m 0 5 e W J U M G l k S E p o Y m 5 O c 1 l Y U m x L R G s x T l R n d U 5 D d 3 d L U 0 k r U E h W e l p T Q m t Z W F J o T F d N O U l q Y z B J a U I 0 Y k d s d W F 6 c G 9 j b V Z t U F N J a l R V c F l M V E V 0 V k V W W U x V N H R O e l F p T H o 0 O E w y Y y t Q R 2 N n W k d G M F l T M X R i V 3 d 0 Y m 0 5 a 1 p U M G l i V z h p S U h S e V l X N X p a b T l 5 Y l Q w a W R I S m h i b k 5 z W V h S b E t E a z V O R G N 1 T k N 3 d 0 t T S S t Q S F Z 6 W l N C a 1 l Y U m h M V 0 0 5 S W p J N U l p Q j R i R 2 x 1 Y X p w b 2 N t V m 1 Q U 0 l q V F V w W U x U R X R W R V Z Z T F U 0 d E 1 q a 2 l M e j Q 4 T D J j K 1 B D O W 5 Q a n d 2 W n o 0 O E w y Y y t Q Q z l 6 Z G 1 j K y I s C g k i U m V h b F Z p Z X d T a X p l S n N v b i I g O i A i e 1 w i a G V p Z 2 h 0 X C I 6 M z U 3 L j E 0 M j g 2 O D A 0 M T k 5 M j I s X C J 3 a W R 0 a F w i O j M 2 N D I u O D U 3 M D U 1 N j Y 0 M D Y y N X 0 i C n 0 K " / > < / e x t o b j > < e x t o b j   n a m e = " 2 3 8 4 8 0 4 F - 3 9 9 8 - 4 D 5 7 - 9 1 9 5 - F 3 8 2 6 E 4 0 2 6 1 1 - 1 3 " > < e x t o b j d a t a   t y p e = " 2 3 8 4 8 0 4 F - 3 9 9 8 - 4 D 5 7 - 9 1 9 5 - F 3 8 2 6 E 4 0 2 6 1 1 "   d a t a = " e w o J I k l t Z 1 N l d H R p b m d K c 2 9 u I i A 6 I C J 7 X C J o Z W l n a H R c I j o 0 M S 4 w N z E 0 M j g 1 N z E 0 M j g 1 N y x c I n d p Z H R o X C I 6 M j k 5 L j k 5 O T k 5 O T k 5 O T k 5 O T k 0 f S I s C g k i T G F 0 Z X g i I D o g I l x c b W F 0 a H J t e 1 k o X F x 0 Y X U s I H c p I D 0 g X F x p b n R f e y 1 c X G l u Z n R 5 f V 5 7 X F x p b m Z 0 e X 0 g e S h 0 K S B c X G N k b 3 Q g d y h 0 I C 0 g X F x 0 Y X U p I F x c Y 2 R v d C B l X n s t a j J c X H B p I G Z 0 f S B c X C w g Z H R 9 I i w K C S J M Y X R l e E l t Z 0 J h c 2 U 2 N C I g O i A i U E h O M l p 5 Q j R i V 3 h 1 Y 3 o w a W F I U j B j R G 9 2 T D N k M 2 R 5 N T N N e T V 2 Y 2 1 j d k 1 q Q X d N Q z l 6 Z G 1 j a U l I Z H B a S F J v U F N J e k 9 D N D F N a m x s Z U N J Z 2 F H V n B a M m g w U F N J M U x q T X l P R 1 Y 0 S W l C e W I y e G x Q U 0 p w Y l d j a U l H W n Z Z M 1 Z 6 W V d K c 1 p U M G l a b U Z z Y z J V a U l I W n B a W G R D Y j N n O U l q Q W d M V E U w T U R B d U 5 p Q X h O e k F 6 T U N B e U 1 6 V T B M a m t p S U h o d G J H N X p P b m h z Y V c 1 c l B T S m 9 k S F J 3 T 2 k 4 d m Q z Z D N M b m N 6 T G 0 5 e V p 5 O H h P V G s 1 T D N o c 2 F X N X J J a U J o Y 2 1 s a E x X a H B a R 1 J s Y m o w a W R I S j F a U 0 l n Y z N S N W J H V T l J b l p s Y 2 5 S c F k y R n N M V 0 Z z Y V d k d U 9 p Q X R N a T R 4 T l R s b G V E c 2 d i V 0 Y 0 T F h k c F p I U m 9 P a U E 1 T 0 N V N 0 l q N D h a R 1 Z t Y 3 o 0 O G N H R j B h Q 0 J w W k Q w a V R V c F l M V E l 0 V k V W W U x V N H R O V G t p S U d R O U l r M D F N V G d n T U Z F M E 9 U Y 2 d N e U F 6 T n p R Z 0 0 x R X l O V E 1 n T X l B e U 1 6 S W d N R W d 5 T W p G V 0 5 E W k l N a l U w V V R N e E 1 5 Q T B O e U F 6 T W p F Z 0 5 U a F J N e k k w S U R Z e U l E T X l O Q 0 F 4 T m p k V 0 1 q Y 3 p U R E l 5 T V N B M E 5 E W l J N V E U z S U R Z e U 1 D Q X h N V F F n T m p J e l V U R X d O a U E y T X p F Z 0 9 U R W d O a k 0 w V k R N e E l E W X p O M G d 4 T V Z Z M k 9 E T k l N a k J S T W p r Z 0 5 q Z 3 d J R E U w T 0 N B M k 9 E Q l J N a m N 6 S U R Z N E 1 D Q X l P V F F n T m p n e l N E T X d O V l k y T X p k S U 1 q Z z N V V E l 6 T 1 N B M k 1 6 W W d N a k 0 y S U R Z e U 1 W R X l N e l l n T m p F N U l E T X l N U 0 E w T n p W T U 5 E Q T N J R E 1 6 T W t 3 M E 9 E T W d O R F l 3 V V R V d 0 1 p Q T B P V E l n T l R J M 0 l E V X p O R k U x T m p N Z 0 5 U a z B J R F U y T X l B M k 1 E U l J O V F l 6 S U R Z e k 1 p Q T F N V G N n T m p N M 1 N E V X d P R l k y T 0 R O S U 5 U R T N T R F V 5 T l Z F M U 1 6 T W d O a m d 6 S U R V M E 5 T Q T J P R E 5 V T l R j e E l E W T R N b F E y T U R B Z 0 5 q Z 3 h W R F l 5 T m l B M k 9 E R l J O a m s x S U R Z N E 1 T Q T N N e k V n T m p n e l N E Y 3 p P R l k y T X p k S U 5 6 S X p V V F k w T U N B M k 1 6 T W d O a k V 6 S U R V N E 9 G R T J N V E l n T l R n M 0 l E V X h O e U E w T W p k T U 5 E S T F J R E k z T T F Z e E 5 q b F d P V F Z S T k R J M U l E W T J J R F F 5 T 0 N B M U 9 W U T B O R F F n T k R s U k 5 E V T V J R F E y S U R V d 0 5 p Q T B O a 2 c x T W p o V 0 1 F Z z F N V G h 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T R 0 T n p j a U l H U T l J a z A 1 T U N B e k 5 q a F J P R F F n T X p j N E l E Y z J J R E 0 0 T U Z R M E 1 D Q X p P R F Z J T V R o V 0 5 E T X h T R E k w V E R R e k l E U X p N R k U y T W l B M E 1 6 Q W d P R F F n T k R J N V Z E R X h O a U E w T W p o U k 1 q Q T J J R F F 5 T 0 N B e U 1 q R W d O R E 1 4 U 0 R J e U 9 W W X p P R F Z J T W p F M V V U R T N O e U F 6 T 0 R N Z 0 1 U Y z N J R E 0 y T 0 Z F e E 5 6 Y 2 d N e l k z S U R J e U 1 T Q X l N e m x N T W p Z M U l E R X h N M H d 6 T X p r Z 0 1 6 S T R U R E 1 6 T X l B e k 5 E V l J N e k l 6 S U R N M 0 5 D Q X p N V F l n T X p j N V V U T X d P Q 0 F 6 T 0 R R Z 0 1 q Y z R J R E 0 0 T l V n e U 5 U a F d O R E 1 4 U 0 R J M k 5 G R X l O e k F n T k R J N E l E T T B P Q 0 E w T W p o U k 5 E T T V J R F F 5 T 0 N B M E 5 U U W d O R E 1 4 U 0 R R M k 1 W W X p P R F Z J T k R V e V V U U X d O Q 0 F 6 T 0 R V Z 0 5 E Q T B J R E 0 y T 1 Z F M E 1 E U W d N e l k y S U R R e E 9 D Q X p N a l J V T k R R N U l E S X p O R l E w T 0 R F Z 0 1 U U X p U R F E 1 T m l B e E 1 E Q k 1 O V E 0 z S U R J e E 9 W R T F O e m t n T X p R e E l E V T N P U 0 F 6 T k R k U k 5 U Y z V J R E 0 y T X l B M U 5 q U W d N e m N 6 V k R V e k 1 D Q X p P R F Z J T l R J e V Z q U X p N V W c x T W p s U k 5 U U X h J R F F 5 T 0 N B M k 1 q U W d O R E k 0 V V R Z N U 1 p Q T B N a m d n T m p r N E l E U X p N V W c z T U R O V 0 1 6 Z z F T R F k 1 T j F F M k 9 U W W d N e m c x S U R Z N U 1 T Q X p P R F Z V T m p n e U l E T T R O R k U y T X p V Z 0 1 6 Y z N J R F l 4 T 1 N B e k 1 6 U k 1 O V F U 1 S U R F M k 1 W R T F O R F l n T V R J M E l E V X l P Q 0 E z T V Z F M U 1 E Z 2 d N V E l n T l R B e k l E R l V O R G c z S U M w e E 1 V Z z B O e m x S T k R Z d 0 l D M H h N U 0 E w T l R Z Z 0 x U U l J O R F U x S U M w e k l E U X d O e U F 4 T X p O T U 1 6 W X h J R E k y T j F F e k 5 U a 2 d N a l l 6 S U R J M k 5 p Q X R O R k V 5 T m p F Z 0 x U R X h J R E k w T X l B d E 1 U R k l N a k 0 0 V V R J e U 5 T Q X R N V E V n T W p J d 0 l D M H p U R G t 3 S U R N M k 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5 T F Z S R l d D M U 9 M V E l 5 T V V V a U l H U T l J a z A x T l N B e U 1 U Z F J O V F V n T X p B M U l E R X h N U 0 F 6 T n p O V U 1 q V T B J R F E w T W x F e k 5 E S W d O R F F 5 S U R R e E 9 T Q X p P R E Z S T k R V M 0 l E T T F N Q 0 E w T 1 R N Z 0 1 6 Q X p U R F V 3 T n l B e U 9 E U k 1 O V E U w S U R J N U 5 G R T J N V G d n T k R R e U l E Y z B O e U E w T k R K U k 9 E T X p J R F E w T W l B N E 9 E Z 2 d N e m M w V k R r M E 5 D Q X l N V F J S T 1 R R M E l E R X l P Q 0 E 0 T 0 R r Z 0 5 U b F V O e l F 6 S U M w e E 1 W R T J O V G N n T F R F e E l E V T R N Q 0 E x T U Z F M U 5 E S W d P R E V n T l R B M k l E R X l P R X c w T 1 R J Z 0 1 U U T N U R F E 0 T l N B e E 1 6 Z F J N e m d 4 S U M w e E 1 T Q X l O V E l n T F R F e F V U R T J O a U F 0 T V R F Z 0 1 U R X h J R F U z V k R V M U l E S X h O M X B O T 1 R B M 0 l E S X h O M U U 1 T U R j Z 0 1 q Z z F J R G c y T 1 N B e k 5 E R l V O e l l 4 S U R N N U 4 x R T N O R E F n T X p r M 0 l E Y 3 l N Q 0 F 6 T 1 R K V U 5 q Z 3 l J R E 0 z T 0 Z R M k 5 E Z 2 d N e l U 1 V k R Z e E 9 T Q X p N e l Z V T l R r M E l E T X h N R l E x T n p R Z 0 1 q Z z F W R F U x T 1 N B e U 5 q T l V O V F E 0 S U R J M E 5 r d z F O R E 1 n T W p N N F R E V T N O Q 0 F 4 T 1 R o U k 5 q Q T F J R E U x T 0 N B M k 1 q S W d N V E 0 0 V k R Z M k 5 D Q T V O R l E z T V R R Z 0 5 q R l V O e l k x S U R V e F V U Z 3 l O e U E x T V N B N E 5 q Y 2 d N V E F 3 V k R r d 0 5 5 Q X l N V G R h V F R r e U l E S X h O R k U 1 T W l B e E 5 E V W d N V E 1 4 S U R n N V Z E S X p P U 0 F 6 T T F F e k 5 U Y 2 d N e k 1 n T k R V M k l E R T V N M H c w T W p V Z 0 1 q T X p V V E 0 y T k N B e k 1 U S W d N e k 0 w S U R N e k 4 x R X l P R F V n T X p n d 0 l E S X p N e U F 6 T 0 R C U k 1 U Y 3 h J R E 0 0 T U N B e E 1 6 S W d N e k 1 4 V k R r e U l E S X h O R m 9 p T H o 0 O G N H R j B h Q 0 J w W k Q w a V R V c F l M V E l 0 V k V W W U x V N H R N a k l 4 T W l J Z 1 p E M G l U V G c w S U R J e k 4 x U T R O Q 0 F 5 T l R C V U 9 U Z 2 d N a m N 3 U 0 R Z M 0 9 W R T J P V F F n T W p Z e U l E W T V O Q 0 F 5 T l R C V U 5 q Y z V J R E l 6 T U V n N U 9 G R T R O Q 0 F 5 T X p j Z 0 9 E U W d N a l V 3 V 2 l J d l B q e H d Z W F J v S U d s a 1 B T S k 5 T b G d 0 T W k x V V J W Z 3 R U a T A z T 1 N J Z 1 p E M G l U V F k 1 S U M w M k 5 s R T V N U 0 F 0 T m p Z Z 0 1 U Q T B J Q z A 0 T U Z R e E 1 U Z 2 d M V E V 4 T m x F e E 1 U Z 2 d M V E V 6 T k N B e E 1 E a 2 d M V E U w T l Z R N U 1 T Q X R N V F l 3 V V R n M E l D M H h O a k 1 n T 1 R j Z 0 x U R T J O b E V 4 T U R R Z 0 x U R T J P Q 0 F 4 T V R F Z 0 x U R T J P R k V 4 T X p F Z 0 x U R T J P Q 0 F 4 T k R n Z 0 x U R T F P V l F 4 T n p V Z 0 x U R X p P R l F 4 T 1 R j Z 0 x U R X d O b F F 5 T V R N Z 0 x U Y z F W R E l 5 T l N B d E 5 E T k 1 N a l F 5 S U R C T U 1 U Y 3 d J R E U 0 T T F F e E 5 U Q W d N a k 1 6 S U R F e U 5 T Q X l P V G R S T V R B e E l E T T F P Q 0 E 1 T m l B e k 5 q a F V P R E F n T X p n e F V U Y z V J R E 0 0 T W l B M 0 9 D Q X p P R E p S T m p Z Z 0 1 6 Z z F J R E 0 w S U R N N E 5 V Z 3 h P V l k w T X p G S U 1 q W k 1 O R F l n T k R N d 1 V U W T F J R F F 6 T U N B N E 9 D Q T B N a m x V T V R J e U l E U X l P R k V 4 T W p r Z 0 5 E S T R J R E U w T W l B M E 1 q a F V N V G N 4 S U R R e U 9 W U X l N R E F n T k R N d 1 Z E S X l O Q 0 E w T X p C T U 1 q T X p J R F F 6 T V V n e U 5 E R l d N e m c x U 0 R J e k 1 s R X h P R E 1 n T X p n M U l E R T R O U 0 F 6 T m p a T U 1 q Z z J J R E V 4 T W x F e U 9 E W W d N V E V 6 S U R N e k 1 p Q X l N a m R N T X p j M k l E T T B N V l l 6 T l R C U k 1 6 Y z J J R E 0 y T l N B e k 5 q W W d N e m N 6 V k R N M E 9 D Q X p P R E 5 V T X p N M E l E T T R O V W d 6 T X p G V 0 5 E T X h T R E 1 6 T j B n e k 5 E U l J N e l V 4 S U R R e k 1 T Q X p O a k V n T k R N e F Z E T T R N a U E w T X p C V U 5 E Q T F J R F F 5 T 1 Z R M E 1 q S W d O R E k 1 V V R R M 0 5 5 Q T B N a m t n T l R B e k l E U X p N V W c x T U R o V 0 1 6 Z z F T R F E 1 T j F F M E 5 E R W d N e m d 3 S U R R e U 1 p Q X p O R F Z S T k R J d 0 l E T T B N e U F 6 T n p n Z 0 1 q T T F W R E k 0 T 1 N B N V Z E S X l O e U F 0 T V R N e F V U R T R N Q 0 F 0 T W p B M E l E R X h N e U F 0 T W p B M F V U W T V J Q z B 5 T U R R Z 0 5 E U W d M V E U z T j F R e E 9 T Q X R N V E U y V V R F N U l D M D R P U 0 F 6 T l N B d E 5 6 a F V O a m t n T F R Z M l d p S X Z Q a n h 3 W V h S b 0 l H b G t Q U 0 p O U 2 x n d E 1 p 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W p K R E 5 T S W d a R D B p V F R j N E l E S T F N R k U z T 0 N B e U 5 6 U W d P V F V n T W p r e V Z E R X p P Q 0 F 6 T V R C U k 1 U W X l J R E 1 4 T U N B e E 9 E Q W d N a m s w V k R F N U 9 T Q X l O V E Z S T V R r N U l E S X l O a U F 4 T 0 R J Z 0 1 q Q T R W R E V 6 T 1 N B e E 9 U Q l V P V F l n T W p B M 1 Z E Y z R J R E k x T U 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r R W l J R 1 E 5 S W s w N U 9 D Q T J N R G x S T 1 R n Z 0 5 q T T N J R E V 4 T m l B M k 5 U T l V N V F l 3 S U R Z M k 9 W R X h P R E 1 n T m p Z M 0 l E S X d N Q 0 E y T l R K V U 1 q R T N J R F l 3 T 1 Z F e U 1 U Y 2 d O V G M 1 S U R J d 0 1 D Q T F O a l J V T V R V N E l E V T B P V k V 4 T X p N Z 0 5 U U T V J R E V 4 T m l B M U 5 q U l V P V G d n T m p B N V d r M H l P Q 0 F 0 T V R Z e l V U V T R J Q z B 4 T m p n Z 0 5 q U W d M V E U y T 0 Z F e E 1 q U W d M V E U y T 0 N B e E 1 6 V W d M V G M z V V R F e k 5 5 Q X R O a l V n T V R N M 0 l E R T B N V l F 4 T X p Z Z 0 1 6 V X p V V E V 6 T W l B e k 5 6 R W d N V E l 3 S U R N M 0 4 x U T N N a U F 6 T 0 R W S U 5 U S l d O R E E 0 V V R V e U l E U X p N U 0 E x T k N B M E 1 6 R k 1 O V G d n T k R N e V V U W X l J R F F 6 T W l B M 0 1 D Q T B N e k p V T 0 R j Z 0 5 E T X p W R E V 3 T 0 N B M E 1 6 U l V N V E 1 6 S U R R e k 5 s R X h O V E V n T k R N M 0 l E R T N N U 0 E w T X p o V U 1 q Q X l J R F E w T V Z R e U 1 U U W d O R F F 5 U 0 R J e E 9 G W X h P R F J S T W p F M 0 l D M H p O a U F 5 T V R j Z 0 x U V T V W R E l 4 T V N B d E 9 U a F J N V G s x S U M w e E 5 E V W d N V F V 6 S U M w e E 5 6 V l V O V G d n T F R J d 0 5 W R T V J Q z B 5 T U R V Z 0 x U S X p J Q z B 4 T n p s V U x U V T F J Q z B 4 T V R k U k x U V T F J Q z A 1 T k N B d E 5 E Q W d M V G M 1 V k M w e U l D M D J O R l F 6 T m l B d E 5 6 b F V O V E l n T F R F e E 9 G R T F N a U F 0 T V R R e k l E S T R J Q z B 4 T m 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S 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V G t p S U h o c 2 F X N X J P b W h 5 W l d Z O U l p T k 5 T b G d 0 T W k x V V J W Z 3 R U a T A x T 1 N J d l B q d 3 Z a e j Q 4 W n l C a 1 l Y U m h M V z F 0 Y k M x d W I y U m x Q U 0 p 0 Y n l J Z 2 R I S m h i b k 5 t Y j N K d F B T S j B j b U Z 1 Y z J 4 a G R H V W 9 O e l V 3 T E R B c E l q N D h k W E 5 s S U d S a G R H R X R Z e j B p T W p n a U l I a H N h V z V y T 2 1 o e V p X W T l J a U 5 O U 2 x n d E 1 p M V V S V m d 0 V G k w e U 9 D S X Z Q a n d 2 W n o 0 O F p 5 Q m t Z W F J o T F c x d G J D M X V i M l J s U F N K d G F T S W d k S E p o Y m 5 O b W I z S n R Q U 0 o w Y 2 1 G d W M y e G h k R 1 V v T V R F e k 9 T d 3 d L U 0 k r U E h W e l p T Q m t Z W F J o T F d N O U l q R k V O e k J H S W l C N G J H b H V h e n B v Y 2 1 W b V B T S W p U V X B Z T F R J d F Z F V l l M V W t 0 T V V R M 0 1 F W W l M e j Q 4 T D J j K 1 B H Y 2 d a R 0 Y w W V M x d G J X d 3 R i b T l r W l Q w a W J X O G l J S F J 5 W V c 1 e l p t O X l i V D B p Z E h K a G J u T n N Z W F J s S 0 R F M k 5 U W X N N Q 2 t p U G p 4 M W M y V W d a R 0 Y w W V M x a l B T S X l R e U l n Z U d 4 c G J t c z Z h S E p s W m o w a U k w M U t X Q z B 5 T F Z S R l d D M U 9 M V E p E S W k 4 K 1 B D O W 5 Q a n h u S U d S a G R H R X R i V z F z T F c 1 d l p H V T l J b T F w S W l C M G N t R n V j M l p 2 Y 2 0 w O U l u U n l Z V z V 6 Y k d G M F p T Z 3 l N V E F 3 T G p j c 0 1 D a 2 l Q a n g x Y z J V Z 1 p H R j B Z U z F q U F N J M 0 5 5 S W d l R 3 h w Y m 1 z N m F I S m x a a j B p S T A x S 1 d D M H l M V l J G V 0 M x T 0 x U Y z N J a T g r U E M 5 b l B q e G 5 J R 1 J o Z E d F d G J X M X N M V z V 2 W k d V O U l t M X Z J a U I w Y 2 1 G d W M y W n Z j b T A 5 S W 5 S e V l X N X p i R 0 Y w W l N n e U 9 E S X l M a m N z T U N r a V B q e D F j M l V n W k d G M F l T M W p Q U 0 l 5 T 1 N J Z 2 V H e H B i b X M 2 Y U h K b F p q M G l J M D F L V 0 M w e U x W U k Z X Q z F P T F R J N U l p O C t Q Q z l u U G p 4 b k l H U m h k R 0 V 0 Y l c x c 0 x X N X Z a R 1 U 5 S W 0 x d k l p Q j B j b U Z 1 Y z J a d m N t M D l J b l J 5 W V c 1 e m J H R j B a U 2 d 6 T k R n N U x q U X N N Q 2 t p U G p 4 M W M y V W d a R 0 Y w W V M x a l B T S X p S Q 0 l n Z U d 4 c G J t c z Z h S E p s W m o w a U k w M U t X Q z B 5 T F Z S R l d D M U 9 M V E 5 F S W k 4 K 1 B D O W 5 Q a n h u S U d S a G R H R X R i V z F z T F c 1 d l p H V T l J b T F 6 Z F d K e m R Y Q W l J S F J 5 W V c 1 e l p t O X l i V D B p Z E h K a G J u T n N Z W F J s S 0 R R M U 5 E V X V N a X d 3 S 1 N J K 1 B H Y 2 d a R 0 Y w W V M x d G J X d 3 R i b T l r W l Q w a W J X O G l J S F J 5 W V c 1 e l p t O X l i V D B p Z E h K a G J u T n N Z W F J s S 0 R B Z 0 1 T a 2 l Q a n g x Y z J V Z 1 p H R j B Z U z F q U F N J e U 1 q S k N J a U I 0 Y k d s d W F 6 c G 9 j b V Z t U F N J a l R V c F l M V E l 0 V k V W W U x V e F B M V E l 5 T W t J a U x 6 N D h M M m M r U E d j Z 1 p H R j B Z U z F 0 Y l d 3 d G J t O W t a V D B p V k d W W V F Y U n Z i U 0 l n Z E h K a G J u T m 1 i M 0 p 0 U F N K M G N t R n V j M n h o Z E d V b 0 1 U Q T B O a T Q w T E R F d 0 9 E Z 3 V N U 2 t n Y z J O a G J H V W 9 N Q z Q z T U R j c E l p Q m t Z W F J o T F c x c W V D M T B a W G h q Y k d G e m N 6 M G l U M U p F S W o 0 O F p 5 Q m t Z W F J o T F c x d G J D M X V i M l J s U F N K d G F T S S t Q S F Z 6 W l N C a 1 l Y U m h M V 0 0 5 S W p J e U 1 V V W l J S G h z Y V c 1 c k 9 t a H l a V 1 k 5 S W l O T l N s Z 3 R N a T F V U l Z n d F R p M H l N a k Z G S W k 4 K 1 B D O W 5 Q a n d 2 W n o 0 O F p 5 Q m t Z W F J o T F c x d G J D M X V i M l J s U F N K V V p W a E J k R z l 0 S W l C M G N t R n V j M l p 2 Y 2 0 w O U l u U n l Z V z V 6 Y k d G M F p T Z z F P R G t z T F R n N U 5 p N D B L U 0 J 6 W T J G c 1 p T Z 3 d M a m N 3 T n l r a U l H U m h k R 0 V 0 Y l d w N E x Y U m x l R 0 5 z W V h O e l B T S l B V a 1 F p U G p 4 b k l H U m h k R 0 V 0 Y l c x c 0 x X N X Z a R 1 U 5 S W 0 x d k l q N D h k W E 5 s S U d S a G R H R X R Z e j B p T W p J e E 1 p S W d l R 3 h w Y m 1 z N m F I S m x a a j B p S T A x S 1 d D M H l M V l J G V 0 M x T 0 x U S X l N V E l p T H o 0 O E w y Y y t Q R 2 N n W k d G M F l T M X R i V 3 d 0 Y m 0 5 a 1 p U M G l i V 2 t p S U h S e V l X N X p a b T l 5 Y l Q w a W R I S m h i b k 5 z W V h S b E t E Y z N P Q 3 d 3 S 1 N J K 1 B I V n p a U 0 J r W V h S a E x X T T l J a k l 5 T V V V a U l I a H N h V z V y T 2 1 o e V p X W T l J a U 5 O U 2 x n d E 1 p M V V S V m d 0 V G k w e U 1 q R k Z J a T g r U E M 5 b l B q d 3 Z a e j Q 4 T D J j K 1 B H Y 2 d a R 0 Y w W V M x d G J X d 3 R i b T l r W l Q w a W J X a 2 l J S F J 5 W V c 1 e l p t O X l i V D B p Z E h K a G J u T n N Z W F J s S 0 R Z M k 1 E Z 3 V N U 3 d 3 S 1 N J K 1 B I V n p a U 0 J r W V h S a E x X T T l J a m M 1 S W l C N G J H b H V h e n B v Y 2 1 W b V B T S W p U V X B Z T F R J d F Z F V l l M V T R 0 T n p r a U x 6 N D h M M m M r U E d j Z 1 p H R j B Z U z F 0 Y l d 3 d G J t O W t a V D B p Y l c 4 a U l I U n l Z V z V 6 W m 0 5 e W J U M G l k S E p o Y m 5 O c 1 l Y U m x L R G N 4 T X p Z d U 1 T d 3 d L U 0 k r U E h W e l p T Q m t Z W F J o T F d N O U l q S T R J a U I 0 Y k d s d W F 6 c G 9 j b V Z t U F N J a l R V c F l M V E l 0 V k V W W U x V N H R N a m d p T H o 0 O E w y Y y t Q R 2 N n W k d G M F l T M X R i V 3 d 0 Y m 0 5 a 1 p U M G l i V 2 t p S U h S e V l X N X p a b T l 5 Y l Q w a W R I S m h i b k 5 z W V h S b E t E Y z F N a l V 1 T V N 3 d 0 t T S S t Q S F Z 6 W l N C a 1 l Y U m h M V 0 0 5 S W p j M E l p Q j R i R 2 x 1 Y X p w b 2 N t V m 1 Q U 0 l q V F V w W U x U S X R W R V Z Z T F U 0 d E 5 6 U W l M e j Q 4 T D J j K 1 B H Y 2 d a R 0 Y w W V M x d G J X d 3 R i b T l r W l Q w a W J X O G l J S F J 5 W V c 1 e l p t O X l i V D B p Z E h K a G J u T n N Z W F J s S 0 R j N U 1 U U X V N U 3 d 3 S 1 N J K 1 B I V n p a U 0 J r W V h S a E x X T T l J a k k 1 S W l C N G J H b H V h e n B v Y 2 1 W b V B T S W p U V X B Z T F R J d F Z F V l l M V T R 0 T W p r a U x 6 N D h M M m M r U E d j Z 1 p H R j B Z U z F 0 Y l d 3 d G J t O W t a V D B p Y l c 4 a U l I U n l Z V z V 6 W m 0 5 e W J U M G l k S E p o Y m 5 O c 1 l Y U m x L R G c x T W p V d U 1 5 d 3 d L U 0 k r U E h W e l p T Q m t Z W F J o T F d N O U l q S X l R e l V p S U h o c 2 F X N X J P b W h 5 W l d Z O U l p T k 5 T b G d 0 T W k x V V J W Z 3 R U a T B 5 T W t N M U l p O C t Q Q z l u U G p 4 b k l H U m h k R 0 V 0 Y l c x c 0 x X N X Z a R 1 U 5 S W 0 x c E l p Q j B j b U Z 1 Y z J a d m N t M D l J b l J 5 W V c 1 e m J H R j B a U 2 c 1 T U R J M U x q W X N N Q 2 t p U G p 4 M W M y V W d a R 0 Y w W V M x a l B T S T N O e U l n Z U d 4 c G J t c z Z h S E p s W m o w a U k w M U t X Q z B 5 T F Z S R l d D M U 9 M V G M z S W k 4 K 1 B D O W 5 Q a n h u S U d S a G R H R X R i V z F z T F c 1 d l p H V T l J b T F 2 S W l C M G N t R n V j M l p 2 Y 2 0 w O U l u U n l Z V z V 6 Y k d G M F p T Z z V O e l E z T G p Z c 0 1 D a 2 l Q a n g x Y z J V Z 1 p H R j B Z U z F q U F N J e U 9 D S W d l R 3 h w Y m 1 z N m F I S m x a a j B p S T A x S 1 d D M H l M V l J G V 0 M x T 0 x U S T R J a T g r U E M 5 b l B q e G 5 J R 1 J o Z E d F d G J X M X N M V z V 2 W k d V O U l t M X B J a U I w Y 2 1 G d W M y W n Z j b T A 5 S W 5 S e V l X N X p i R 0 Y w W l N n e E 1 E R X p O a T Q y T E R B c E l q N D h k W E 5 s S U d S a G R H R X R Z e j B p T n p R a U l I a H N h V z V y T 2 1 o e V p X W T l J a U 5 O U 2 x n d E 1 p M V V S V m d 0 V G k w M 0 5 D S X Z Q a n d 2 W n o 0 O F p 5 Q m t Z W F J o T F c x d G J D M X V i M l J s U F N K d G J 5 S W d k S E p o Y m 5 O b W I z S n R Q U 0 o w Y 2 1 G d W M y e G h k R 1 V v T V R B M 0 5 E Y 3 V P Q 3 d 3 S 1 N J K 1 B I V n p a U 0 J r W V h S a E x X T T l J a k l 5 T V R J a U l I a H N h V z V y T 2 1 o e V p X W T l J a U 5 O U 2 x n d E 1 p M V V S V m d 0 V G k w e U 1 q R X l J a T g r U E M 5 b l B q e G 5 J R 1 J o Z E d F d G J X M X N M V z V 2 W k d V O U l t M X B J a U I w Y 2 1 G d W M y W n Z j b T A 5 S W 5 S e V l X N X p i R 0 Y w W l N n e E 1 U Y z B P Q 3 d 3 S 1 N J K 1 B I V n p a U 0 J r W V h S a E x X T T l J a k Z F T n p C R 0 l p Q j R i R 2 x 1 Y X p w b 2 N t V m 1 Q U 0 l q V F V w W U x U S X R W R V Z Z T F V r d E 1 V U T N N R V l p T H o 0 O E w y Y y t Q R 2 N n W k d G M F l T M X R i V 3 d 0 Y m 0 5 a 1 p U M G l i V z h p S U h S e V l X N X p a b T l 5 Y l Q w a W R I S m h i b k 5 z W V h S b E t E R X l N a l k x T E R B c E l q N D h k W E 5 s S U d S a G R H R X R Z e j B p T W p r a U l I a H N h V z V y T 2 1 o e V p X W T l J a U 5 O U 2 x n d E 1 p M V V S V m d 0 V G k w e U 9 T S X Z Q a n d 2 W n o 0 O F p 5 Q m t Z W F J o T F c x d G J D M X V i M l J s U F N K d G J 5 S W d k S E p o Y m 5 O b W I z S n R Q U 0 o w Y 2 1 G d W M y e G h k R 1 V v T V R J N E 5 6 W X V N a X d 3 S 1 N J K 1 B I V n p a U 0 J r W V h S a E x X T T l J a k l 5 U X p V a U l I a H N h V z V y T 2 1 o e V p X W T l J a U 5 O U 2 x n d E 1 p M V V S V m d 0 V G k w e U 1 r T T F J a T g r U E M 5 b l B q e G 5 J R 1 J o Z E d F d G J X M X N M V z V 2 W k d V O U l t M X p k W E F p S U h S e V l X N X p a b T l 5 Y l Q w a W R I S m h i b k 5 z W V h S b E t E R X p N e m M y T G p V c 0 1 D a 2 l Q a n h u S U d S a G R H R X R i V z F z T F c 1 d l p H V T l J b T F w S W o 0 O G R Y T m x J R 1 J o Z E d F d F l 6 M G l O a l V p S U h o c 2 F X N X J P b W h 5 W l d Z O U l p T k 5 T b G d 0 T W k x V V J W Z 3 R U a T A y T l N J d l B q d 3 Z a e j Q 4 W n l C a 1 l Y U m h M V z F 0 Y k M x d W I y U m x Q U 0 p V W l Z o Q m R H O X R J a U I w Y 2 1 G d W M y W n Z j b T A 5 S W 5 S e V l X N X p i R 0 Y w W l N n M E 5 6 Y 3 N O R E V 6 S 1 N C e l k y R n N a U 2 d 3 T G p j d 0 5 5 a 2 l J R 1 J o Z E d F d G J X c D R M W F J s Z U d O c 1 l Y T n p Q U 0 p Q V W t R a V B q e G 5 J R 1 J o Z E d F d G J X M X N M V z V 2 W k d V O U l t M X Z J a j Q 4 Z F h O b E l H U m h k R 0 V 0 W X o w a U 1 q S X h N a U l n Z U d 4 c G J t c z Z h S E p s W m o w a U k w M U t X Q z B 5 T F Z S R l d D M U 9 M V E l 5 T V R J a U x 6 N D h M M m M r U E d j Z 1 p H R j B Z U z F 0 Y l d 3 d G J t O W t a V D B p Y l d r a U l I U n l Z V z V 6 W m 0 5 e W J U M G l k S E p o Y m 5 O c 1 l Y U m x L R G M z T 0 N 3 d 0 t T S S t Q S F Z 6 W l N C a 1 l Y U m h M V 0 0 5 S W p a Q k l p Q j R i R 2 x 1 Y X p w b 2 N t V m 1 Q U 0 l q V F V w W U x U S X R W R V Z Z T F U 0 d E 5 r R W l M e j Q 4 T D J j K 1 B H Y 2 d a R 0 Y w W V M x d G J X d 3 R i b T l r W l Q w a W J X N G l J S F J 5 W V c 1 e l p t O X l i V D B p Z E h K a G J u T n N Z W F J s S 0 R F d 0 9 E U X N N Q 2 t p U G p 4 M W M y V W d a R 0 Y w W V M x a l B T S X p N a U l n Z U d 4 c G J t c z Z h S E p s W m o w a U k w M U t X Q z B 5 T F Z S R l d D M U 9 M V E 1 5 S W k 4 K 1 B D O W 5 Q a n h u S U d S a G R H R X R i V z F z T F c 1 d l p H V T l J b T F w S W l C M G N t R n V j M l p 2 Y 2 0 w O U l u U n l Z V z V 6 Y k d G M F p T Z 3 h O V G c w T E R B c E l q N D h k W E 5 s S U d S a G R H R X R Z e j B p T V V R M 0 1 F S W l J S G h z Y V c 1 c k 9 t a H l a V 1 k 5 S W l O T l N s Z 3 R N a T F V U l Z n d F N T M H h S R G N 3 U W l J d l B q d 3 Z a e j Q 4 W n l C a 1 l Y U m h M V z F 0 Y k M x d W I y U m x Q U 0 p 0 Y V N J Z 2 R I S m h i b k 5 t Y j N K d F B T S j B j b U Z 1 Y z J 4 a G R H V W 9 N a k U x T k N 3 d 0 t T S S t Q S F Z 6 W l N C a 1 l Y U m h M V 0 0 5 S W p Z M k l p Q j R i R 2 x 1 Y X p w b 2 N t V m 1 Q U 0 l q V F V w W U x U S X R W R V Z Z T F U 0 d E 5 q W W l M e j Q 4 Z F h O b E l H U m h k R 0 V 0 W X o w a U 5 6 U W l J S G h z Y V c 1 c k 9 t a H l a V 1 k 5 S W l O T l N s Z 3 R N a T F V U l Z n d F R p M D N O Q 0 l n Z E h K a G J u T m 1 i M 0 p 0 U F N K M G N t R n V j M n h o Z E d V b 0 1 6 Q T J M R E F w S W k 4 K 1 B D O W 5 Q a n d 2 W n o 0 O E w y Y y t Q R 2 N n W k d G M F l T M X R i V 3 d 0 Y m 0 5 a 1 p U M G l i W E 4 w Z V d 4 b E l p Q j B j b U Z 1 Y z J a d m N t M D l J b l J 5 W V c 1 e m J H R j B a U 2 d 4 T l R r e E 9 D d 3 d L U 0 k r U E d j Z 1 p H R j B Z U z F 0 Y l d 3 d G J t O W t a V D B p Y l h O d 1 l X T m x J a T g r U E M 5 b l B q e G 5 J R 1 J o Z E d F d G J X M X N M V z V 2 W k d V O U l t M X B J a U I w Y 2 1 G d W M y W n Z j b T A 5 S W 5 S e V l X N X p i R 0 Y w W l N n e E 5 q Q T R O U 3 d 3 S 1 N J K 1 B I V n p a U 0 J r W V h S a E x X T T l J a l k w S W l C N G J H b H V h e n B v Y 2 1 W b V B T S W p U V X B Z T F R J d F Z F V l l M V T R 0 T m p R a U x 6 N D h k W E 5 s S U d S a G R H R X R Z e j B p T n p R a U l I a H N h V z V y T 2 1 o e V p X W T l J a U 5 O U 2 x n d E 1 p M V V S V m d 0 V G k w M 0 5 D S W d k S E p o Y m 5 O b W I z S n R Q U 0 o w Y 2 1 G d W M y e G h k R 1 V v T l R V M k x E Q X B J a T g r U E M 5 b l B q d 3 Z a e j Q 4 T D J j K 1 B D O W 5 Q a n d 2 Y z N a b l B n P T 0 i L A o J I l J l Y W x W a W V 3 U 2 l 6 Z U p z b 2 4 i I D o g I n t c I m h l a W d o d F w i O j g z M C x c I n d p Z H R o X C I 6 N j A w M H 0 i C n 0 K " / > < / e x t o b j > < e x t o b j   n a m e = " 2 3 8 4 8 0 4 F - 3 9 9 8 - 4 D 5 7 - 9 1 9 5 - F 3 8 2 6 E 4 0 2 6 1 1 - 1 4 " > < e x t o b j d a t a   t y p e = " 2 3 8 4 8 0 4 F - 3 9 9 8 - 4 D 5 7 - 9 1 9 5 - F 3 8 2 6 E 4 0 2 6 1 1 "   d a t a = " e w o J I k l t Z 1 N l d H R p b m d K c 2 9 u I i A 6 I C J 7 X C J o Z W l n a H R c I j o 1 N C 4 0 N j Q y O D U 3 M T Q y O D U 3 M S x c I n d p Z H R o X C I 6 M T Q 2 L j Q y O D U 3 M T Q y O D U 3 M T Q y f S I s C g k i T G F 0 Z X g i I D o g I l x c b W F 0 a H J t e 0 U g P S B c X H N 1 b V 9 7 Z i A 9 I G Z f e 1 x c d G V 4 d H t t a W 5 9 f X 1 e e 2 Z f e 1 x c d G V 4 d H t t Y X h 9 f X 0 g X F x s Z W Z 0 f C B Z K F x c d G F 1 L C B 3 K S B c X H J p Z 2 h 0 f F 4 y f S I s C g k i T G F 0 Z X h J b W d C Y X N l N j Q i I D o g I l B I T j J a e U I 0 Y l d 4 d W N 6 M G l h S F I w Y 0 R v d k w z Z D N k e T U z T X k 1 d m N t Y 3 Z N a k F 3 T U M 5 e m R t Y 2 l J S G R w W k h S b 1 B T S X h P Q z Q z T 1 R W b G V D S W d h R 1 Z w W j J o M F B T S T J M a m s 1 T j J W N E l p Q n l i M n h s U F N K c G J X Y 2 l J R 1 p 2 W T N W e l l X S n N a V D B p W m 1 G c 2 M y V W l J S F p w W l h k Q 2 I z Z z l J a k F n T F R F M 0 5 6 R X V N U 0 E 0 T X p B M 0 x q S W d N e k E 1 T W k 0 M 0 l p Q j R i V 3 h 1 Y 3 p w N G J H b H V h e j B p Y U h S M G N E b 3 Z M M 2 Q z Z H k 1 M 0 1 5 N X Z j b W N 2 T V R r N U 9 T O T R i R 2 x 1 Y X l J Z 1 l Y S n B Z U z F v Y V d S a 1 p X N D l J b l J 5 Z F d V a U l I T j B l V 3 h s U F N K M l p Y S j B h V 0 5 o Y k M x a G J H b G 5 i a m 9 n T F R J d U 9 U b G x l R H N n Y l d G N E x Y Z H B a S F J v T 2 l B N U 9 D V T d J a j Q 4 W k d W b W N 6 N D h j R 0 Y w Y U N C c F p E M G l U V X B Z T F R J d F Z F V l l M V T R 0 T k R V a U l H U T l J a z B 4 T W p n Z 0 5 q R T V V V E V 5 T V N B M k 1 q W W d N V E U z S U R Z e U 9 G U X h N R E V n T m p N e F Z E V T R J R F l 6 T k V n e U 5 W W T J P R E J J T l R r M 1 Z q W T N O b E U x T 1 R r Z 0 5 q Y 3 d J R F l 4 T V N B M U 5 q Q l V O a k k x S U R R M E 5 G W T B O R E J J T l R n M V Z q U T B O R k U x T 0 R R Z 0 5 E U T N J R F U 0 T W l B M E 5 q V l J O V G M 0 S U R V d 0 1 D Q T F O e k F n T l R J M l Z E V T F N e U E x T n p G V U 5 U S T R J R F l 3 T V Z R M E 9 U Z 2 d O a k U 1 V k R R M U 5 5 Q T J N a m x V T k R F e E l E W X p N M V F 6 T l R N Z 0 5 q T T B V V E k y T m l B M k 1 6 U W d N a l V 4 S U R Z e k 0 x U X l N e k 1 n T m p J e V V U S X p N e U E y T W p J Z 0 1 q T X p J R F l 5 T V Z F e U 1 6 S W d O a k U 1 S U R J e k 1 p Q T B P V G R X T X p j M l N E S T R O b E V 6 T l R r Z 0 1 6 Y z R J R E 0 z T n l B e k 9 E V l J O R E V 6 S U R R d 0 1 T Q T B N V F l n T k R Z N V V U U X h O a U E w T n p F Z 0 5 E R T J J R F E z T T F Z M E 9 U T k l O R F U y V m p J e E 0 w Z z B N V F p X T W p N e l V U U X h O U 0 F 5 T m p n Z 0 5 E Q T R J R E k 0 T 0 Z R e k 9 E T W d N e k U z V k R N M E 9 T Q X p N a m h V T W p r M 0 l E T X p N R k V 5 T 1 R B Z 0 1 6 T X d J R E k 0 T m l B e k 1 6 Q k l N a k 1 5 V m p F N U 5 s W X h N V F J S T W p N e U l E V T N J R E l 6 T n l B M U 1 s R X l O R E 1 n T k R j Z 0 1 q Z z V J R F E z U 0 R N M E 1 F Z 3 p P V E Z S T k R J N E l E U T N J R F E x T W l B M U 1 G U T F N R F V n T m p K V U 5 U V X l J R G t 5 V k R V N E 5 D Q X h O R F p S T l R r M E l E R T N N a U E x T 1 R r Z 0 1 q Q X d W R F l 3 T n l B e U 5 E Z F V O a k V 5 S U R J M 0 1 G W X l O e k 5 J T m p V e V Z q S T N N R k U y T l R F Z 0 1 q W T N J R F l 6 T W l B e E 1 6 Z F V O a k V 3 S U R O V 0 1 F Z 3 l O V l k w T m t n M U 9 G R X h N R E F n T k R j Z 0 1 U Q T V J R F E 1 V k R F e U 9 D Q T J N V l k y T V 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a T F V U l Z n d F R p M D J S Q 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V 6 T l R F Z 0 5 E U X l J R E 0 y T k N B M E 5 E Q l V N e m c z S U R R e k 5 G U T B N R F l n T k R J M l Z E U X l N U 0 E w T V R k V U 5 E T X l J R F F 3 T m x R M E 5 E R W d N e m s x V k R R M E 9 D Q X p P R F J V T k R V e U l E T T N O R l E w T l R V Z 0 1 6 W T J U R F E x T n l B e k 5 q R k 1 O R F l 3 S U R N M k 5 W R T B O a k 1 n T X p Z N U l E U T J O a U F 6 T n p O V U 5 E Y z F J R E 0 0 T k Z R M E 9 E Z 2 d N e m s z V k R V d 0 1 5 Q T B N V E J V T l R J e k l E U X l N b F E x T k R Z Z 0 5 E T X l W R F U z T W l B M E 1 6 b F V O a k F 6 S U R R M E 1 s R T N N a m t n T k R R e U l E Y z B N Q 0 F 6 T W p s U k 5 6 U X h J R E 1 5 T W l B M 0 5 E R W d N V G t 3 V m p F d 0 5 G R T N O R E V n T m p Z Z 0 5 6 U X p J R F U 1 V k R j M U 5 D Q T B P V k U z T n p V Z 0 5 E W W d P R E F 6 S U R R M l N E Z 3 h P V l l 3 U 0 R n e E 1 V d z N P R G d n T V Z F M 0 5 q U W d N a U E z T X p j Z 0 1 s U T J P V G t n T T F F M U 9 U W W d N e U E x T 0 R j Z 0 1 F Z z F O e m x X T k R a S U 5 U a z F V V F k x T m l B M E 5 p Q T J O V F l n T m p K U k 5 q V T N J R F k w S U R Z M U 5 5 Q X l N R E J S T m p V M k l E T X p O U 0 E y T l R V Z 0 1 6 U X p V V F k w T 1 N B e k 5 6 R W d O a k 0 x S U R N N E 5 W U T J N V E V n T k R B e V Z E V T R O U 0 E w T U R S U k 5 U U X d J R F F 3 T k N B M U 1 E W W d N e m N 3 V V R R M 0 9 T Q X p O R E 1 n T k R j e U l E T X h O V l E w T m p R Z 0 1 q T X l W a k U y T 0 Z Z e E 1 E a F J O R F k w S U R j N E l E U T J O U 0 E y T 0 Z R M E 5 q Z 2 d O V F Z 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y T 1 N J Z 1 p E M G l U V F k 1 S U R Z d 0 9 W R T J P U 0 E y T X p j Z 0 9 E Y 2 d O a l V 6 V k R F e k 1 T Q T J O a m x S T V R V M E l E W T J O e U F 4 T n p F Z 0 5 q V X l W R E U 0 T 0 N B M k 1 E b F J N V G c 0 S U R V M 0 9 T Q X h O e k V n T l R Z M F Z E R X l P U 0 E x T k R s U k 1 U Q T B J R F U w T 1 N B N E 5 5 Q T F O a l J V T m p r Z 0 5 q Q T V X a z B 5 T k R j Z 0 1 G R X l N e k l n T X l B e E 5 E T W d N M U V 4 T X p J Z 0 1 5 Q X h N R F l n T T F R M U 5 p Q X h U R E 0 w S U R C S U 1 q W l d O R F p J T k R K U k 5 6 Q W d O R F l n T 1 R F Z 0 5 E b F J N V E F 3 S U R V e k l E R X d N a U E y T U Z R e E 1 E U W d N V E F 5 V m p J d 0 5 W W X l P V E 5 S T V R B M E l E T T B O U 0 F 4 T U R J Z 0 1 6 V T V W R G c 0 S U R N M 0 9 G R T N O Q 0 F 6 T 0 R V Z 0 5 E R W d N e m c x U 0 R N d 1 Z q U X d P R k V 6 T U N B M E 1 6 R W d N e k l n T k R N e F R E U X l J R F F 6 T W x F M U 1 p Q T B N e k 1 n T n p B Z 0 5 E T T B W R E V 3 T m l B M E 1 6 W l J N V E l 6 S U R R e k 5 5 Q X h O R E l n T k R N N F Z E R T N N U 0 E w T k R G V U 1 U Z 3 l J R F E w T W t n e E 9 E V l d O a k p S T V R r d 0 l E V X l J R E U 1 T n l B M U 1 G U X l N e k l n T k R a S U 1 q V T F W a k J J T W p R M 1 d p S X Z Q a n h 3 W V h S b 0 l H b G t Q U 0 p O U 2 x n d E 1 p 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J 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l 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9 M V F U 1 S W l C a 1 B T S k 5 O V E U 0 S U R C U k 5 E a z N J R E 1 n T X p j M E l E T l J N a l V 6 S U R N Z 0 1 q T X l J R E J J T W p J e F Z q U T J T R E k x T k Z F e k 1 U T W d O R G N n T X p J e E l E V T R V V E 1 5 T k N B M k 1 p Q X p N a l F n T V R Z M 1 Z q S T N N M H d 5 T W p F Z 0 5 E U T J V V E V 4 T n l B M k 1 q Q W d N V E U w S U R Z e U 0 x R X h N R F l n T m p N e E l E a 3 h J R F l 6 T k Z R e k 1 T Q T J N e m R J T V R G V 0 5 q Z 3 p T R E l 3 V V R J N U l E W T R N Q 0 F 4 T k R n Z 0 5 q Z 3 d V V E k z T X l B M k 9 E Q W d N a m s w S U R Z N E 0 w Z 3 p N R F Z X T m p N M 1 N E S T R O M U V 5 T X p r Z 0 5 q T T J J R E l 6 T m l B M k 1 q R l J N a k 0 y S U R Z e E 9 T Q X p N a k V n T k R j M V R E U X d O e U F 6 T X p K T U 5 E Z 3 p J R F E y T U Z F M U 1 E S W d O R G t 5 S U R V e U 5 5 Q T F N e l J S T l R Z e k l E V T V O Q 0 E x T m p N Z 0 5 q Q T B V V F U y T X l B M k 1 6 S W d O V E U z S U R Z e k 4 w Z z F N R G h X T m p n e l N E V X h O M G c x T W p W U k 5 U T X p J R F k 0 T X l B M U 5 E V W d O a m d 6 V k R V M 0 1 T Q T J P R E p V T m p B d 0 l E W T R N V l E y T W p Z Z 0 5 q Z 3 h V V F k 1 T l N B M k 9 E R W d O e k 1 4 S U R Z N E 0 w Z z N N e m h X T m p N M 1 N E Y 3 l N M U U y T k R B Z 0 5 q T X p J R F l 4 T X l B M U 9 E a F J O a k V 5 S U R V N E 5 5 Q T F N V G N n T k R J M 1 R E U X l O U 0 F 5 T n p O V 0 1 U W T V W a m s x V V R R e U 5 T Q T J O a U E w T W p n Z 0 5 U b F V O R F E w S U R R N V V U U T F P U 0 E w T m l B M U 1 E W W d O R F p J T l R J N F Z q Q k l O V 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U m l J Z 1 p E M G l U V E 0 1 S U R J N E 5 G R X h P Q 0 F 5 T 0 R R Z 0 1 U Z 2 d N a m s w V V R F N E l E T X d N U 0 E w T l N B e k 1 6 a F V P V G t n T X p r N F V U R X p O Q 0 E w T W p V Z 0 1 U W T B J R F F 5 T 1 Z F e E 5 6 Q W d O R E 1 4 S U R N e k 1 p Q T B N e k Z S T k R r e U l E U X p N U 0 E w T 1 R j Z 0 5 E S T V V V F V 4 T n l B M E 1 q U W d O V E U z S U R R d 0 1 s R T F N V G N n T X p n N E l E V X d P Q 0 F 6 T n p a V U 5 E Z z F J R E 0 y T U Z F M E 5 6 a 2 d N e l U 0 S U R N N E 9 T Q X p O V G h V T W p r N U l E T T F O b E V 5 T 1 R n Z 0 1 6 V T F J R E k 0 T X l B e U 5 6 U l V N a l V 4 S U R F d 0 9 W U X l N e k 1 n T W p C U k 1 q S T R J R F V n T W p F M U l D M D B W R E U 0 T m l B d E 1 U T l J N V F V 6 S U M w e E 1 5 Q X h O V E 1 n T W p C V 0 1 6 Q k 1 N a k F 6 S U R F N U 1 s R X l N V F F n T W p J N E l E S X l O e U F 5 T n p K V U 1 q U T R J R E 1 6 T m t 3 e U 5 U U W d N e l U z V V R J M U 5 D Q X p O V G d n T W p B N E l E T T F P R k V 5 T U R Z Z 0 1 6 V T R J R E U 1 T n l B e k 5 U a F V N V G d 6 S U R N M U 9 W R X h N R F V n T X p V N U l E W X h J R E k 1 T l Z F M U 5 p Q X l P R G N n T l R N Z 0 1 q Z z J W R E 0 1 S U R J N E 5 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j M 0 l p Q m t Q U 0 p O T 1 R B Z 0 1 6 W T R V V G c w S U R N M 0 9 D Q T N O a U F 6 T 0 R C V U 5 E Q W d N e m c x U 0 R F N F Z q U X p N V W d 5 T k V 3 M E 1 5 Q T B N e k J S T m p J Z 0 5 E T X d J R G c w S U R R e U 9 W U X h N V F l n T k R J N F V U S X d O a U E w T W p n Z 0 1 q S X h J R F F 6 T V V n e U 1 q b F d N e m c x U 0 R J e E 5 W R X h O e m N n T X p n e k l E R T N O e U F 6 T m p o U k 1 U Y z N J R E 0 y T n l B e U 1 q R W d N a k 0 1 V E R J M k 5 T Q X h N V E 5 N T X p N N U l E T X l P R X d 6 T X p N Z 0 1 6 U T F V V E 1 5 T X l B e k 5 6 U W d N e k U y S U R N M 0 9 W R X p N R G d n T X p n M E l E S T N P Q 0 F 6 T 0 R W S U 1 q V T R W a l F 6 T V V n e U 5 q U l J N a m N 3 S U R R e U 9 D Q X p O R G d n T k R J N F V U U X p P U 0 E w T W p n Z 0 5 E V T B J R F F 6 T V V n M E 5 q R l d N e m c x U 0 R R M U 1 s R T B N R F F n T X p n M U l E U X d O Q 0 F 6 T m p s U k 5 E Q T B J R E 0 y T m l B M E 1 U Z 2 d N e k k w V k R R M E 9 T Q X l N e l J V T k R n e E l E R T B N M H c w T 1 R Z Z 0 1 U Q X d U R F V 6 T n l B e U 1 U b F J O V G M 1 S U R N M E 1 T Q T F O e m t n T X p R M 1 V U V T N P U 0 F 6 T m p N Z 0 5 U W T B J R E 0 z T T F R M U 1 6 Q W d N e m c x U 0 R V e U 1 s W T B N e k Z J T l R J N V V U V T B N U 0 E w T W p n Z 0 5 q S T B J R F F 5 T 0 Z F M k 9 U S W d O R E k 0 S U R Z N U 9 D Q T B N e k Z J T n p B e l Z q T T R O V W c y T 1 R k U k 5 q a z J J R E 0 0 T l N B M k 9 U R W d N e m c x V k R Z N E 1 p Q X p P R F J S T m p N M U l E T T N O e U E y T V R r Z 0 1 6 T T B U R F U x T 1 N B e E 5 q R l J O V F E y S U R F e U 5 D Q T F N a m d n T n p G U k 5 U Q T R J R E V 5 S U R V d 0 1 5 Q X h W R F E 0 T n l B d E 1 U R k l O R G M 1 V V R R M k 1 D Q X R N V E V n T k R V M k l D M D B V V F E x T l N B d E 1 5 Q T B N R G N n T V R N e l R E T T J N U 0 F 5 T m p k U k 1 6 V T V J R E k y T X l B e U 5 q W W d M V F J S T W p Z e E l D M H h N U 0 F 5 T k R N Z 0 x U R X h T R E l 6 T 0 Z F e U 1 q V W d M V E V 4 S U R J e U 1 D Q X R N M H c 1 T U N B e k 5 q a 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F V p S U h o c 2 F X N X J P b W h 5 W l d Z O U l p T k 5 T b G d 0 T W k x V V J W Z 3 R U a T A w T l N J d l B q d 3 Z a e j Q 4 W n l C a 1 l Y U m h M V z F 0 Y k M x d W I y U m x Q U 0 p 0 Y n l J Z 2 R I S m h i b k 5 t Y j N K d F B T S j B j b U Z 1 Y z J 4 a G R H V W 9 P V F U 0 T G p n c 0 1 D a 2 l Q a n g x Y z J V Z 1 p H R j B Z U z F q U F N J e l J D S W d l R 3 h w Y m 1 z N m F I S m x a a j B p S T A x S 1 d D M H l M V l J G V 0 M x T 0 x U T k V J a T g r U E M 5 b l B q e G 5 J R 1 J o Z E d F d G J X M X N M V z V 2 W k d V O U l t M T F i b V J s Y 2 0 5 M l p Y S W l J S F J 5 W V c 1 e l p t O X l i V D B p Z E h K a G J u T n N Z W F J s S 0 R J d 0 1 U U X V O a X d 3 S 1 N J K 1 B H Y 2 d a R 0 Y w W V M x d G J X d 3 R i b T l r W l Q w a W J X O G l J S F J 5 W V c 1 e l p t O X l i V D B p Z E h K a G J u T n N Z W F J s S 0 R J e k 9 D N D V M R E F w S W o 0 O G R Y T m x J R 1 J o Z E d F d F l 6 M G l N a k l 4 T V N J Z 2 V H e H B i b X M 2 Y U h K b F p q M G l J M D F L V 0 M w e U x W U k Z X Q z F N V H k w e U 1 q R X h J a T g r U E M 5 b l B q e G 5 J R 1 J o Z E d F d G J X M X N M V z V 2 W k d V O U l s U m x X R U Y w Y j I w a U l I U n l Z V z V 6 W m 0 5 e W J U M G l k S E p o Y m 5 O c 1 l Y U m x L R E F z T F R F e E 1 U V X V O U 2 t n Y z J O a G J H V W 9 N Q z Q z T U R j c E l p Q m t Z W F J o T F c x c W V D M T B a W G h q Y k d G e m N 6 M G l U M U p F S W o 0 O F p 5 Q m t Z W F J o T F c x d G J D M X V i M l J s U F N K d G F T S S t Q S F Z 6 W l N C a 1 l Y U m h M V 0 0 5 S W p Z M k l p Q j R i R 2 x 1 Y X p w b 2 N t V m 1 Q U 0 l q V F V w W U x U S X R W R V Z Z T F U 0 d E 5 q W W l M e j Q 4 T D J j K 1 B H Y 2 d a R 0 Y w W V M x d G J X d 3 R i b T l r W l Q w a W J X O G l J S F J 5 W V c 1 e l p t O X l i V D B p Z E h K a G J u T n N Z W F J s S 0 R N M 0 1 p d 3 d L U 0 k r U E h W e l p T Q m t Z W F J o T F d N O U l q T k V J a U I 0 Y k d s d W F 6 c G 9 j b V Z t U F N J a l R V c F l M V E l 0 V k V W W U x V N H R N M F F p T H o 0 O E w y Y y t Q R 2 N n W k d G M F l T M X R i V 3 d 0 Y m 0 5 a 1 p U M G l i W E 4 x W W l J Z 2 R I S m h i b k 5 t Y j N K d F B T S j B j b U Z 1 Y z J 4 a G R H V W 9 N V E U x T U N 3 d 0 t T S S t Q R 2 N n W k d G M F l T M X R i V 3 d 0 Y m 0 5 a 1 p U M G l i V 2 t p U G p 4 M W M y V W d a R 0 Y w W V M x a l B T S T J O a U l n Z U d 4 c G J t c z Z h S E p s W m o w a U k w M U t X Q z B 5 T F Z S R l d D M U 9 M V F k y S W k 4 K 1 B D O W 5 Q a n h u S U d S a G R H R X R i V z F z T F c 1 d l p H V T l J b F J s V 0 V G M G I y M G l J S F J 5 W V c 1 e l p t O X l i V D B p Z E h K a G J u T n N Z W F J s S 0 R N e k 9 T d 3 R N V F V 3 S 1 N C e l k y R n N a U 2 d 3 T G p j d 0 5 5 a 2 l J R 1 J o Z E d F d G J X c D R M W F J s Z U d O c 1 l Y T n p Q U 0 p Q V W t R a V B q e G 5 J R 1 J o Z E d F d G J X M X N M V z V 2 W k d V O U l t M T B a W G g w S W o 0 O G R Y T m x J R 1 J o Z E d F d F l 6 M G l O a 1 F p S U h o c 2 F X N X J P b W h 5 W l d Z O U l p T k 5 T b G d 0 T W k x V V J W Z 3 R U a T A y U k N J d l B q e D F j M l V n W k d G M F l T M W p Q U 0 k y T 1 N J Z 2 V H e H B i b X M 2 Y U h K b F p q M G l J M D F L V 0 M w e U x W U k Z X Q z F P T F R Z N U l p Q j B j b U Z 1 Y z J a d m N t M D l J b l J 5 W V c 1 e m J H R j B a U 2 c 0 T X p N c 0 1 D a 2 l M e j Q 4 Z F h O b E l H U m h k R 0 V 0 W X o w a U 5 r V W l J S G h z Y V c 1 c k 9 t a H l a V 1 k 5 S W l O T l N s Z 3 R N a T F V U l Z n d F R p M D J S U 0 l n Z E h K a G J u T m 1 i M 0 p 0 U F N K M G N t R n V j M n h o Z E d V b 0 1 U R X h N U 3 d 3 S 1 N J d l B q d 3 Z a e j Q 4 T D J j K 1 B D O W 5 Q a n d 2 W n o 0 O F p 5 Q m t Z W F J o T F c x d G J D M X V i M l J s U F N K V V p W a E J k R z l 0 S W l C M G N t R n V j M l p 2 Y 2 0 w O U l u U n l Z V z V 6 Y k d G M F p T Z 3 p O V G d 1 T V N 3 e E 1 U Y 3 l M a l l w S U h O a l l X e G x L R E F 1 T n p B M 0 t T S W d a R 0 Y w W V M x d G F u Z 3 R k R 1 Y 0 W T J 4 a G M z T T l J a z l T U k N J K 1 B H Y 2 d a R 0 Y w W V M x d G J X d 3 R i b T l r W l Q w a W J Y T j F Z a U k r U E d j Z 1 p H R j B Z U z F 0 Y l d 3 d G J t O W t a V D B p Y l d r a V B q e D F j M l V n W k d G M F l T M W p Q U 0 k y T m l J Z 2 V H e H B i b X M 2 Y U h K b F p q M G l J M D F L V 0 M w e U x W U k Z X Q z F P T F R Z M k l p O C t Q Q z l u U G p 4 b k l H U m h k R 0 V 0 Y l c x c 0 x X N X Z a R 1 U 5 S W x S b F d F R j B i M j B p S U h S e V l X N X p a b T l 5 Y l Q w a W R I S m h i b k 5 z W V h S b E t E T X p P U 3 d 0 T V R V d 0 t T Q n p Z M k Z z W l N n d 0 x q Y 3 d O e W t p S U d S a G R H R X R i V 3 A 0 T F h S b G V H T n N Z W E 5 6 U F N K U F V r U W l Q a n h u S U d S a G R H R X R i V z F z T F c 1 d l p H V T l J b T E w W l h o M E 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Q z l u U G p 3 d l p 6 N D h M M m M r U E d j Z 1 p H R j B Z U z F 0 Y l d 3 d G J t O W t a V D B p Y l h O M W N D S W d k S E p o Y m 5 O b W I z S n R Q U 0 o w Y 2 1 G d W M y e G h k R 1 V v T k R F d 0 1 5 d 3 d L U 0 k r U E d j Z 1 p H R j B Z U z F 0 Y l d 3 d G J t O W t a V D B p Y l h K d m R 5 S S t Q R 2 N n W k d G M F l T M X R i V 3 d 0 Y m 0 5 a 1 p U M G l i V z h p S U h S e V l X N X p a b T l 5 Y l Q w a W R I S m h i b k 5 z W V h S b E t E Q W d M V E F 1 T l N r a V B q e D F j M l V n W k d G M F l T M W p Q U 0 k z U X l J Z 2 V H e H B i b X M 2 Y U h K b F p q M G l J M D F L V 0 M w e U x W U k Z X Q z F P T F R k R E l p O C t Q Q z l u U G p 4 b k l H U m h k R 0 V 0 Y l c x c 0 x X N X Z a R 1 U 5 S W 0 x c E l p Q j B j b U Z 1 Y z J a d m N t M D l J b l J 5 W V c 1 e m J H R j B a U 2 d 5 T n p n c 0 1 D a 2 l Q a n g x Y z J V Z 1 p H R j B Z U z F q U F N J M U 9 T S W d l R 3 h w Y m 1 z N m F I S m x a a j B p S T A x S 1 d D M H l M V l J G V 0 M x T 0 x U V T V J a T g r U E M 5 b l B q e G 5 J R 1 J o Z E d F d G J X M X N M V z V 2 W k d V O U l t M X Z J a U I w Y 2 1 G d W M y W n Z j b T A 5 S W 5 S e V l X N X p i R 0 Y w W l N n e E 1 E S T R M R E F w S W o 0 O G R Y T m x J R 1 J o Z E d F d F l 6 M G l N a m d p S U h o c 2 F X N X J P b W h 5 W l d Z O U l p T k 5 T b G d 0 T W k x V V J W Z 3 R U a T B 5 T 0 N J d l B q d 3 Z a e j Q 4 W n l C a 1 l Y U m h M V z F 0 Y k M x d W I y U m x Q U 0 p 0 Y V N J Z 2 R I S m h i b k 5 t Y j N K d F B T S j B j b U Z 1 Y z J 4 a G R H V W 9 N V F F 4 T n l 3 d 0 t T S S t Q S F Z 6 W l N C a 1 l Y U m h M V 0 0 5 S W p G R U 5 6 Q k d J a U I 0 Y k d s d W F 6 c G 9 j b V Z t U F N J a l R V c F l M V E l 0 V k V W W U x V a 3 R N V V E z T U V Z a U x 6 N D h M M m M r U E d j Z 1 p H R j B Z U z F 0 Y l d 3 d G J t O W t a V D B p Y l c 4 a U l I U n l Z V z V 6 W m 0 5 e W J U M G l k S E p o Y m 5 O c 1 l Y U m x L R E U 1 T X p R c 0 1 D a 2 l Q a n g x Y z J V Z 1 p H R j B Z U z F q U F N J e V F 5 S W d l R 3 h w Y m 1 z N m F I S m x a a j B p S T A x S 1 d D M H l M V l J G V 0 M x T 0 x U S k R J a T g r U E M 5 b l B q e G 5 J R 1 J o Z E d F d G J X M X N M V z V 2 W k d V O U l t M X B J a U I w Y 2 1 G d W M y W n Z j b T A 5 S W 5 S e V l X N X p i R 0 Y w W l N n e U 1 6 Y z R M a m N z T U N r a V B q e D F j M l V n W k d G M F l T M W p Q U 0 k z T n l J Z 2 V H e H B i b X M 2 Y U h K b F p q M G l J M D F L V 0 M w e U x W U k Z X Q z F P T F R j M 0 l p O C t Q Q z l u U G p 4 b k l H U m h k R 0 V 0 Y l c x c 0 x X N X Z a R 1 U 5 S W 0 x d k l p Q j B j b U Z 1 Y z J a d m N t M D l J b l J 5 W V c 1 e m J H R j B a U 2 d 6 T V R B d 0 x q Y 3 N N Q 2 t p U G p 4 M W M y V W d a R 0 Y w W V M x a l B T S X l P U 0 l n Z U d 4 c G J t c z Z h S E p s W m o w a U k w M U t X Q z B 5 T F Z S R l d D M U 9 M V E k 1 S W k 4 K 1 B D O W 5 Q a n h u S U d S a G R H R X R i V z F z T F c 1 d l p H V T l J b T F 2 S W l C M G N t R n V j M l p 2 Y 2 0 w O U l u U n l Z V z V 6 Y k d G M F p T Z 3 p O R G c 1 T G p j c 0 1 D a 2 d k S E p o Y m 5 O c 1 l Y U m x L R E F n T F R B d U 5 T a 2 l Q a n g x Y z J V Z 1 p H R j B Z U z F q U F N J M 1 F 5 S W d l R 3 h w Y m 1 z N m F I S m x a a j B p S T A x S 1 d D M H l M V l J G V 0 M x T 0 x U Z E R J a T g r U E M 5 b l B q d 3 Z a e j Q 4 W n l C a 1 l Y U m h M V z F 0 Y k M x d W I y U m x Q U 0 p 0 Y m l J Z 2 R I S m h i b k 5 t Y j N K d F B T S j B j b U Z 1 Y z J 4 a G R H V W 9 N e m d 3 T U M 0 M 0 x E U T N O e T R 4 S 1 N C e l k y R n N a U 2 d 3 T G p j d 0 5 5 a 2 l Q a n g x Y z J V Z 1 p H R j B Z U z F q U F N J e k 1 p S W d l R 3 h w Y m 1 z N m F I S m x a a j B p S T A x S 1 d D M H l M V l J G V 0 M x T 0 x U T X l J a T g r U E M 5 b l B q d 3 Z a e j Q 4 T D J j K 1 B D O W 5 Q a n d 2 W n o 0 O E w z T j J a e j Q 9 I i w K C S J S Z W F s V m l l d 1 N p e m V K c 2 9 u I i A 6 I C J 7 X C J o Z W l n a H R c I j o x M D k w L F w i d 2 l k d G h c I j o y O T I 5 f S I K f Q o = " / > < / e x t o b j > < / e x t o b j s > < / s : c u s t o m D a t a > 
</file>

<file path=customXml/itemProps25.xml><?xml version="1.0" encoding="utf-8"?>
<ds:datastoreItem xmlns:ds="http://schemas.openxmlformats.org/officeDocument/2006/customXml" ds:itemID="s:customData">
  <ds:schemaRefs>
    <ds:schemaRef ds:uri="http://www.wps.cn/officeDocument/2013/wpsCustomData"/>
  </ds:schemaRefs>
</ds:datastoreItem>
</file>

<file path=customXml/itemProps26.xml><?xml version="1.0" encoding="utf-8"?>
<ds:datastoreItem xmlns:ds="http://schemas.openxmlformats.org/officeDocument/2006/customXml" ds:itemID="{555fd350-c612-4612-8772-a7e0e8f4e179}">
  <ds:schemaRefs/>
</ds:datastoreItem>
</file>

<file path=customXml/itemProps27.xml><?xml version="1.0" encoding="utf-8"?>
<ds:datastoreItem xmlns:ds="http://schemas.openxmlformats.org/officeDocument/2006/customXml" ds:itemID="{ec224129-bbf1-4888-9159-0033a5c3b378}">
  <ds:schemaRefs/>
</ds:datastoreItem>
</file>

<file path=customXml/itemProps28.xml><?xml version="1.0" encoding="utf-8"?>
<ds:datastoreItem xmlns:ds="http://schemas.openxmlformats.org/officeDocument/2006/customXml" ds:itemID="{5bdfc1c0-6253-4823-952d-da15b4d32ce5}">
  <ds:schemaRefs/>
</ds:datastoreItem>
</file>

<file path=customXml/itemProps29.xml><?xml version="1.0" encoding="utf-8"?>
<ds:datastoreItem xmlns:ds="http://schemas.openxmlformats.org/officeDocument/2006/customXml" ds:itemID="{d32deca1-d08c-4a1f-8eee-148ab097b8e7}">
  <ds:schemaRefs/>
</ds:datastoreItem>
</file>

<file path=customXml/itemProps30.xml><?xml version="1.0" encoding="utf-8"?>
<ds:datastoreItem xmlns:ds="http://schemas.openxmlformats.org/officeDocument/2006/customXml" ds:itemID="{9285e575-3998-4c34-ba41-697aa080438d}">
  <ds:schemaRefs/>
</ds:datastoreItem>
</file>

<file path=customXml/itemProps31.xml><?xml version="1.0" encoding="utf-8"?>
<ds:datastoreItem xmlns:ds="http://schemas.openxmlformats.org/officeDocument/2006/customXml" ds:itemID="{7d8ac11c-920a-4600-859e-11ca9fb27dca}">
  <ds:schemaRefs/>
</ds:datastoreItem>
</file>

<file path=customXml/itemProps32.xml><?xml version="1.0" encoding="utf-8"?>
<ds:datastoreItem xmlns:ds="http://schemas.openxmlformats.org/officeDocument/2006/customXml" ds:itemID="{c9e33a6d-bcba-4897-aadc-851025ae7da0}">
  <ds:schemaRefs/>
</ds:datastoreItem>
</file>

<file path=customXml/itemProps33.xml><?xml version="1.0" encoding="utf-8"?>
<ds:datastoreItem xmlns:ds="http://schemas.openxmlformats.org/officeDocument/2006/customXml" ds:itemID="{264aafcd-07af-46e7-b8e5-97102e13c315}">
  <ds:schemaRefs/>
</ds:datastoreItem>
</file>

<file path=docProps/app.xml><?xml version="1.0" encoding="utf-8"?>
<Properties xmlns="http://schemas.openxmlformats.org/officeDocument/2006/extended-properties" xmlns:vt="http://schemas.openxmlformats.org/officeDocument/2006/docPropsVTypes">
  <TotalTime>0</TotalTime>
  <Words>30642</Words>
  <Application>WPS Presentation</Application>
  <PresentationFormat>Widescreen</PresentationFormat>
  <Paragraphs>1344</Paragraphs>
  <Slides>33</Slides>
  <Notes>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33</vt:i4>
      </vt:variant>
    </vt:vector>
  </HeadingPairs>
  <TitlesOfParts>
    <vt:vector size="48" baseType="lpstr">
      <vt:lpstr>Arial</vt:lpstr>
      <vt:lpstr>SimSun</vt:lpstr>
      <vt:lpstr>Wingdings</vt:lpstr>
      <vt:lpstr>Arial</vt:lpstr>
      <vt:lpstr>Calibri</vt:lpstr>
      <vt:lpstr>NimbusRomNo9L</vt:lpstr>
      <vt:lpstr>Segoe Print</vt:lpstr>
      <vt:lpstr>CMSY8</vt:lpstr>
      <vt:lpstr>Elle Futura</vt:lpstr>
      <vt:lpstr>Times New Roman</vt:lpstr>
      <vt:lpstr>Microsoft YaHei</vt:lpstr>
      <vt:lpstr>Arial Unicode MS</vt:lpstr>
      <vt:lpstr>VnNimbusRomanNo9L</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ipsum</dc:title>
  <dc:creator>Vũ Ngàn Thương FGAM-HCMUTE</dc:creator>
  <cp:lastModifiedBy>Huan Nguyen-Duy</cp:lastModifiedBy>
  <cp:revision>317</cp:revision>
  <dcterms:created xsi:type="dcterms:W3CDTF">2022-08-31T03:57:00Z</dcterms:created>
  <dcterms:modified xsi:type="dcterms:W3CDTF">2024-10-03T09:34:51Z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96AE831D8CA84B05B33D2ED87670E05D_12</vt:lpwstr>
  </property>
  <property fmtid="{D5CDD505-2E9C-101B-9397-08002B2CF9AE}" pid="3" name="KSOProductBuildVer">
    <vt:lpwstr>1033-12.2.0.17562</vt:lpwstr>
  </property>
</Properties>
</file>